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4" r:id="rId5"/>
    <p:sldId id="271" r:id="rId6"/>
    <p:sldId id="272" r:id="rId7"/>
    <p:sldId id="260" r:id="rId8"/>
    <p:sldId id="262" r:id="rId9"/>
    <p:sldId id="261" r:id="rId10"/>
    <p:sldId id="263" r:id="rId11"/>
    <p:sldId id="278" r:id="rId12"/>
    <p:sldId id="265" r:id="rId13"/>
    <p:sldId id="267" r:id="rId14"/>
    <p:sldId id="269" r:id="rId15"/>
    <p:sldId id="270" r:id="rId16"/>
    <p:sldId id="273" r:id="rId17"/>
    <p:sldId id="275" r:id="rId18"/>
    <p:sldId id="274" r:id="rId19"/>
    <p:sldId id="276" r:id="rId20"/>
    <p:sldId id="277" r:id="rId2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62" autoAdjust="0"/>
    <p:restoredTop sz="94660"/>
  </p:normalViewPr>
  <p:slideViewPr>
    <p:cSldViewPr snapToGrid="0">
      <p:cViewPr varScale="1">
        <p:scale>
          <a:sx n="80" d="100"/>
          <a:sy n="8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8B9F-532D-414D-BEB4-59FC006C1700}" type="datetimeFigureOut">
              <a:rPr lang="ko-KR" altLang="en-US" smtClean="0"/>
              <a:t>2018-07-03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D9E9-206A-4D5F-8D54-740EF58B23AB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28809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8B9F-532D-414D-BEB4-59FC006C1700}" type="datetimeFigureOut">
              <a:rPr lang="ko-KR" altLang="en-US" smtClean="0"/>
              <a:t>2018-07-03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D9E9-206A-4D5F-8D54-740EF58B23AB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48485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8B9F-532D-414D-BEB4-59FC006C1700}" type="datetimeFigureOut">
              <a:rPr lang="ko-KR" altLang="en-US" smtClean="0"/>
              <a:t>2018-07-03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D9E9-206A-4D5F-8D54-740EF58B23AB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48426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8B9F-532D-414D-BEB4-59FC006C1700}" type="datetimeFigureOut">
              <a:rPr lang="ko-KR" altLang="en-US" smtClean="0"/>
              <a:t>2018-07-03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D9E9-206A-4D5F-8D54-740EF58B23AB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3625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8B9F-532D-414D-BEB4-59FC006C1700}" type="datetimeFigureOut">
              <a:rPr lang="ko-KR" altLang="en-US" smtClean="0"/>
              <a:t>2018-07-03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D9E9-206A-4D5F-8D54-740EF58B23AB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38218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8B9F-532D-414D-BEB4-59FC006C1700}" type="datetimeFigureOut">
              <a:rPr lang="ko-KR" altLang="en-US" smtClean="0"/>
              <a:t>2018-07-03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D9E9-206A-4D5F-8D54-740EF58B23AB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69897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8B9F-532D-414D-BEB4-59FC006C1700}" type="datetimeFigureOut">
              <a:rPr lang="ko-KR" altLang="en-US" smtClean="0"/>
              <a:t>2018-07-03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D9E9-206A-4D5F-8D54-740EF58B23AB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34036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8B9F-532D-414D-BEB4-59FC006C1700}" type="datetimeFigureOut">
              <a:rPr lang="ko-KR" altLang="en-US" smtClean="0"/>
              <a:t>2018-07-03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D9E9-206A-4D5F-8D54-740EF58B23AB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58232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8B9F-532D-414D-BEB4-59FC006C1700}" type="datetimeFigureOut">
              <a:rPr lang="ko-KR" altLang="en-US" smtClean="0"/>
              <a:t>2018-07-03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D9E9-206A-4D5F-8D54-740EF58B23AB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9251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8B9F-532D-414D-BEB4-59FC006C1700}" type="datetimeFigureOut">
              <a:rPr lang="ko-KR" altLang="en-US" smtClean="0"/>
              <a:t>2018-07-03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D9E9-206A-4D5F-8D54-740EF58B23AB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97692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dirty="0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8B9F-532D-414D-BEB4-59FC006C1700}" type="datetimeFigureOut">
              <a:rPr lang="ko-KR" altLang="en-US" smtClean="0"/>
              <a:t>2018-07-03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D9E9-206A-4D5F-8D54-740EF58B23AB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4421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D8B9F-532D-414D-BEB4-59FC006C1700}" type="datetimeFigureOut">
              <a:rPr lang="ko-KR" altLang="en-US" smtClean="0"/>
              <a:t>2018-07-03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8D9E9-206A-4D5F-8D54-740EF58B23AB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37037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mtClean="0"/>
              <a:t>Information processing after </a:t>
            </a:r>
            <a:r>
              <a:rPr lang="en-US" altLang="ko-KR" dirty="0" smtClean="0"/>
              <a:t>resequencing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724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Other filtering options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--</a:t>
            </a:r>
            <a:r>
              <a:rPr lang="en-US" altLang="ko-KR" dirty="0" err="1" smtClean="0"/>
              <a:t>maf</a:t>
            </a:r>
            <a:r>
              <a:rPr lang="en-US" altLang="ko-KR" dirty="0" smtClean="0"/>
              <a:t> 0.05</a:t>
            </a:r>
          </a:p>
          <a:p>
            <a:r>
              <a:rPr lang="en-US" altLang="ko-KR" dirty="0" smtClean="0"/>
              <a:t>--max-</a:t>
            </a:r>
            <a:r>
              <a:rPr lang="en-US" altLang="ko-KR" dirty="0" err="1" smtClean="0"/>
              <a:t>maf</a:t>
            </a:r>
            <a:r>
              <a:rPr lang="en-US" altLang="ko-KR" dirty="0" smtClean="0"/>
              <a:t> 0.3</a:t>
            </a:r>
          </a:p>
          <a:p>
            <a:r>
              <a:rPr lang="en-US" altLang="ko-KR" dirty="0" smtClean="0"/>
              <a:t>--</a:t>
            </a:r>
            <a:r>
              <a:rPr lang="en-US" altLang="ko-KR" dirty="0" err="1" smtClean="0"/>
              <a:t>minQ</a:t>
            </a:r>
            <a:r>
              <a:rPr lang="en-US" altLang="ko-KR" dirty="0" smtClean="0"/>
              <a:t> 30</a:t>
            </a:r>
          </a:p>
          <a:p>
            <a:r>
              <a:rPr lang="en-US" altLang="ko-KR" dirty="0" smtClean="0"/>
              <a:t>--</a:t>
            </a:r>
            <a:r>
              <a:rPr lang="en-US" altLang="ko-KR" dirty="0" err="1" smtClean="0"/>
              <a:t>minDP</a:t>
            </a:r>
            <a:r>
              <a:rPr lang="en-US" altLang="ko-KR" dirty="0" smtClean="0"/>
              <a:t> 3</a:t>
            </a:r>
          </a:p>
          <a:p>
            <a:endParaRPr lang="en-US" altLang="ko-KR" dirty="0" smtClean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25" y="4001294"/>
            <a:ext cx="8896350" cy="63817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7" y="4779566"/>
            <a:ext cx="88868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20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Suggested command for filtering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/>
              <a:t>vcftools</a:t>
            </a:r>
            <a:r>
              <a:rPr lang="en-US" altLang="ko-KR" dirty="0"/>
              <a:t> --</a:t>
            </a:r>
            <a:r>
              <a:rPr lang="en-US" altLang="ko-KR" dirty="0" err="1"/>
              <a:t>vcf</a:t>
            </a:r>
            <a:r>
              <a:rPr lang="en-US" altLang="ko-KR" dirty="0"/>
              <a:t> </a:t>
            </a:r>
            <a:r>
              <a:rPr lang="en-US" altLang="ko-KR" dirty="0" smtClean="0"/>
              <a:t>variant.vcf </a:t>
            </a:r>
            <a:r>
              <a:rPr lang="en-US" altLang="ko-KR" dirty="0"/>
              <a:t>--</a:t>
            </a:r>
            <a:r>
              <a:rPr lang="en-US" altLang="ko-KR" dirty="0" smtClean="0"/>
              <a:t>remove-</a:t>
            </a:r>
            <a:r>
              <a:rPr lang="en-US" altLang="ko-KR" dirty="0" err="1" smtClean="0"/>
              <a:t>indels</a:t>
            </a:r>
            <a:r>
              <a:rPr lang="en-US" altLang="ko-KR" dirty="0" smtClean="0"/>
              <a:t> </a:t>
            </a:r>
            <a:r>
              <a:rPr lang="en-US" altLang="ko-KR" dirty="0"/>
              <a:t>--</a:t>
            </a:r>
            <a:r>
              <a:rPr lang="en-US" altLang="ko-KR" dirty="0" err="1"/>
              <a:t>minQ</a:t>
            </a:r>
            <a:r>
              <a:rPr lang="en-US" altLang="ko-KR" dirty="0"/>
              <a:t> </a:t>
            </a:r>
            <a:r>
              <a:rPr lang="en-US" altLang="ko-KR" dirty="0" smtClean="0"/>
              <a:t>30 --</a:t>
            </a:r>
            <a:r>
              <a:rPr lang="en-US" altLang="ko-KR" dirty="0" err="1"/>
              <a:t>minDP</a:t>
            </a:r>
            <a:r>
              <a:rPr lang="en-US" altLang="ko-KR" dirty="0"/>
              <a:t> </a:t>
            </a:r>
            <a:r>
              <a:rPr lang="en-US" altLang="ko-KR" dirty="0" smtClean="0"/>
              <a:t>5(or 3)</a:t>
            </a:r>
            <a:r>
              <a:rPr lang="ko-KR" altLang="en-US" dirty="0" smtClean="0"/>
              <a:t> </a:t>
            </a:r>
            <a:r>
              <a:rPr lang="en-US" altLang="ko-KR" dirty="0" smtClean="0"/>
              <a:t>--</a:t>
            </a:r>
            <a:r>
              <a:rPr lang="en-US" altLang="ko-KR" dirty="0"/>
              <a:t>out </a:t>
            </a:r>
            <a:r>
              <a:rPr lang="en-US" altLang="ko-KR" dirty="0" smtClean="0"/>
              <a:t>variant.vcf.SNP.q30.d5 --recode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Minimum depth filtering</a:t>
            </a:r>
          </a:p>
          <a:p>
            <a:r>
              <a:rPr lang="en-US" altLang="ko-KR" dirty="0" smtClean="0"/>
              <a:t>Mapping quality filtering</a:t>
            </a:r>
          </a:p>
          <a:p>
            <a:r>
              <a:rPr lang="en-US" altLang="ko-KR" dirty="0" smtClean="0"/>
              <a:t>Remove </a:t>
            </a:r>
            <a:r>
              <a:rPr lang="en-US" altLang="ko-KR" dirty="0" err="1" smtClean="0"/>
              <a:t>indels</a:t>
            </a: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7937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Get statistical value </a:t>
            </a:r>
            <a:br>
              <a:rPr lang="en-US" altLang="ko-KR" dirty="0" smtClean="0"/>
            </a:br>
            <a:r>
              <a:rPr lang="en-US" altLang="ko-KR" dirty="0" smtClean="0"/>
              <a:t>(</a:t>
            </a:r>
            <a:r>
              <a:rPr lang="en-US" altLang="ko-KR" dirty="0"/>
              <a:t>without --recode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1850677"/>
            <a:ext cx="7886700" cy="4351338"/>
          </a:xfrm>
        </p:spPr>
        <p:txBody>
          <a:bodyPr/>
          <a:lstStyle/>
          <a:p>
            <a:r>
              <a:rPr lang="en-US" altLang="ko-KR" dirty="0" smtClean="0"/>
              <a:t>--</a:t>
            </a:r>
            <a:r>
              <a:rPr lang="en-US" altLang="ko-KR" dirty="0" err="1" smtClean="0"/>
              <a:t>freq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*.</a:t>
            </a:r>
            <a:r>
              <a:rPr lang="en-US" altLang="ko-KR" dirty="0" err="1" smtClean="0"/>
              <a:t>freq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--</a:t>
            </a:r>
            <a:r>
              <a:rPr lang="en-US" altLang="ko-KR" dirty="0" err="1" smtClean="0"/>
              <a:t>TsTv</a:t>
            </a:r>
            <a:r>
              <a:rPr lang="en-US" altLang="ko-KR" dirty="0" smtClean="0"/>
              <a:t> &lt;</a:t>
            </a:r>
            <a:r>
              <a:rPr lang="en-US" altLang="ko-KR" dirty="0" err="1" smtClean="0"/>
              <a:t>window_size</a:t>
            </a:r>
            <a:r>
              <a:rPr lang="en-US" altLang="ko-KR" dirty="0" smtClean="0"/>
              <a:t>&gt;</a:t>
            </a:r>
          </a:p>
          <a:p>
            <a:pPr lvl="1"/>
            <a:r>
              <a:rPr lang="en-US" altLang="ko-KR" dirty="0" smtClean="0"/>
              <a:t> *.</a:t>
            </a:r>
            <a:r>
              <a:rPr lang="en-US" altLang="ko-KR" dirty="0" err="1" smtClean="0"/>
              <a:t>TsTv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--</a:t>
            </a:r>
            <a:r>
              <a:rPr lang="en-US" altLang="ko-KR" dirty="0" err="1" smtClean="0"/>
              <a:t>TsTv</a:t>
            </a:r>
            <a:r>
              <a:rPr lang="en-US" altLang="ko-KR" dirty="0" smtClean="0"/>
              <a:t>-summary</a:t>
            </a:r>
          </a:p>
          <a:p>
            <a:pPr lvl="1"/>
            <a:r>
              <a:rPr lang="en-US" altLang="ko-KR" dirty="0" smtClean="0"/>
              <a:t>*.</a:t>
            </a:r>
            <a:r>
              <a:rPr lang="en-US" altLang="ko-KR" dirty="0" err="1" smtClean="0"/>
              <a:t>TsTv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30296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Get statistical value </a:t>
            </a:r>
            <a:br>
              <a:rPr lang="en-US" altLang="ko-KR" dirty="0" smtClean="0"/>
            </a:br>
            <a:r>
              <a:rPr lang="en-US" altLang="ko-KR" dirty="0" smtClean="0"/>
              <a:t>(</a:t>
            </a:r>
            <a:r>
              <a:rPr lang="en-US" altLang="ko-KR" dirty="0"/>
              <a:t>without --recode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1850677"/>
            <a:ext cx="78867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--site-pi</a:t>
            </a:r>
          </a:p>
          <a:p>
            <a:endParaRPr lang="en-US" altLang="ko-KR" dirty="0"/>
          </a:p>
          <a:p>
            <a:r>
              <a:rPr lang="en-US" altLang="ko-KR" dirty="0" smtClean="0"/>
              <a:t>--window-pi &lt;</a:t>
            </a:r>
            <a:r>
              <a:rPr lang="en-US" altLang="ko-KR" dirty="0" err="1" smtClean="0"/>
              <a:t>window_size</a:t>
            </a:r>
            <a:r>
              <a:rPr lang="en-US" altLang="ko-KR" dirty="0" smtClean="0"/>
              <a:t>&gt;</a:t>
            </a:r>
          </a:p>
          <a:p>
            <a:r>
              <a:rPr lang="en-US" altLang="ko-KR" dirty="0" smtClean="0"/>
              <a:t>--window-pi-step &lt;</a:t>
            </a:r>
            <a:r>
              <a:rPr lang="en-US" altLang="ko-KR" dirty="0" err="1" smtClean="0"/>
              <a:t>step_size</a:t>
            </a:r>
            <a:r>
              <a:rPr lang="en-US" altLang="ko-KR" dirty="0" smtClean="0"/>
              <a:t>&gt;</a:t>
            </a:r>
          </a:p>
          <a:p>
            <a:pPr lvl="1"/>
            <a:r>
              <a:rPr lang="en-US" altLang="ko-KR" dirty="0" err="1"/>
              <a:t>vcftools</a:t>
            </a:r>
            <a:r>
              <a:rPr lang="en-US" altLang="ko-KR" dirty="0"/>
              <a:t> --</a:t>
            </a:r>
            <a:r>
              <a:rPr lang="en-US" altLang="ko-KR" dirty="0" err="1"/>
              <a:t>vcf</a:t>
            </a:r>
            <a:r>
              <a:rPr lang="en-US" altLang="ko-KR" dirty="0"/>
              <a:t> variant.vcf.gz.SNPs.recode.vcf --out </a:t>
            </a:r>
            <a:r>
              <a:rPr lang="en-US" altLang="ko-KR" dirty="0" smtClean="0"/>
              <a:t>test  --</a:t>
            </a:r>
            <a:r>
              <a:rPr lang="en-US" altLang="ko-KR" dirty="0"/>
              <a:t>window-pi 10000 --window-pi-step </a:t>
            </a:r>
            <a:r>
              <a:rPr lang="en-US" altLang="ko-KR" dirty="0" smtClean="0"/>
              <a:t>1000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--weir-</a:t>
            </a:r>
            <a:r>
              <a:rPr lang="en-US" altLang="ko-KR" dirty="0" err="1" smtClean="0"/>
              <a:t>fst</a:t>
            </a:r>
            <a:r>
              <a:rPr lang="en-US" altLang="ko-KR" dirty="0" smtClean="0"/>
              <a:t>-pop &lt;</a:t>
            </a:r>
            <a:r>
              <a:rPr lang="en-US" altLang="ko-KR" dirty="0" err="1" smtClean="0"/>
              <a:t>file_name</a:t>
            </a:r>
            <a:r>
              <a:rPr lang="en-US" altLang="ko-KR" dirty="0" smtClean="0"/>
              <a:t>&gt;</a:t>
            </a:r>
          </a:p>
          <a:p>
            <a:r>
              <a:rPr lang="en-US" altLang="ko-KR" dirty="0" smtClean="0"/>
              <a:t>--</a:t>
            </a:r>
            <a:r>
              <a:rPr lang="en-US" altLang="ko-KR" dirty="0" err="1" smtClean="0"/>
              <a:t>fst</a:t>
            </a:r>
            <a:r>
              <a:rPr lang="en-US" altLang="ko-KR" dirty="0" smtClean="0"/>
              <a:t>-window-size &lt;</a:t>
            </a:r>
            <a:r>
              <a:rPr lang="en-US" altLang="ko-KR" dirty="0" err="1" smtClean="0"/>
              <a:t>window_size</a:t>
            </a:r>
            <a:r>
              <a:rPr lang="en-US" altLang="ko-KR" dirty="0" smtClean="0"/>
              <a:t>&gt;</a:t>
            </a:r>
          </a:p>
          <a:p>
            <a:r>
              <a:rPr lang="en-US" altLang="ko-KR" dirty="0" smtClean="0"/>
              <a:t>--</a:t>
            </a:r>
            <a:r>
              <a:rPr lang="en-US" altLang="ko-KR" dirty="0" err="1" smtClean="0"/>
              <a:t>fst</a:t>
            </a:r>
            <a:r>
              <a:rPr lang="en-US" altLang="ko-KR" dirty="0" smtClean="0"/>
              <a:t>-window-step &lt;</a:t>
            </a:r>
            <a:r>
              <a:rPr lang="en-US" altLang="ko-KR" dirty="0" err="1" smtClean="0"/>
              <a:t>step_size</a:t>
            </a:r>
            <a:r>
              <a:rPr lang="en-US" altLang="ko-KR" dirty="0"/>
              <a:t>&gt;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Vcftools</a:t>
            </a:r>
            <a:r>
              <a:rPr lang="en-US" altLang="ko-KR" dirty="0" smtClean="0"/>
              <a:t> --</a:t>
            </a:r>
            <a:r>
              <a:rPr lang="en-US" altLang="ko-KR" dirty="0" err="1" smtClean="0"/>
              <a:t>vcf</a:t>
            </a:r>
            <a:r>
              <a:rPr lang="en-US" altLang="ko-KR" dirty="0" smtClean="0"/>
              <a:t> &lt;</a:t>
            </a:r>
            <a:r>
              <a:rPr lang="en-US" altLang="ko-KR" dirty="0" err="1" smtClean="0"/>
              <a:t>vcf_file</a:t>
            </a:r>
            <a:r>
              <a:rPr lang="en-US" altLang="ko-KR" dirty="0" smtClean="0"/>
              <a:t>&gt; --weir-</a:t>
            </a:r>
            <a:r>
              <a:rPr lang="en-US" altLang="ko-KR" dirty="0" err="1" smtClean="0"/>
              <a:t>fst</a:t>
            </a:r>
            <a:r>
              <a:rPr lang="en-US" altLang="ko-KR" dirty="0" smtClean="0"/>
              <a:t>-pop </a:t>
            </a:r>
            <a:r>
              <a:rPr lang="en-US" altLang="ko-KR" dirty="0" err="1" smtClean="0"/>
              <a:t>bam_list_A</a:t>
            </a:r>
            <a:r>
              <a:rPr lang="en-US" altLang="ko-KR" dirty="0" smtClean="0"/>
              <a:t> --weir-</a:t>
            </a:r>
            <a:r>
              <a:rPr lang="en-US" altLang="ko-KR" dirty="0" err="1" smtClean="0"/>
              <a:t>fst</a:t>
            </a:r>
            <a:r>
              <a:rPr lang="en-US" altLang="ko-KR" dirty="0" smtClean="0"/>
              <a:t>-pop </a:t>
            </a:r>
            <a:r>
              <a:rPr lang="en-US" altLang="ko-KR" dirty="0" err="1" smtClean="0"/>
              <a:t>bam_list_B</a:t>
            </a:r>
            <a:r>
              <a:rPr lang="en-US" altLang="ko-KR" dirty="0"/>
              <a:t> </a:t>
            </a:r>
            <a:r>
              <a:rPr lang="en-US" altLang="ko-KR" dirty="0" smtClean="0"/>
              <a:t>--</a:t>
            </a:r>
            <a:r>
              <a:rPr lang="en-US" altLang="ko-KR" dirty="0" err="1" smtClean="0"/>
              <a:t>fst</a:t>
            </a:r>
            <a:r>
              <a:rPr lang="en-US" altLang="ko-KR" dirty="0" smtClean="0"/>
              <a:t>-window-size 100000 --</a:t>
            </a:r>
            <a:r>
              <a:rPr lang="en-US" altLang="ko-KR" dirty="0" err="1" smtClean="0"/>
              <a:t>fst</a:t>
            </a:r>
            <a:r>
              <a:rPr lang="en-US" altLang="ko-KR" dirty="0" smtClean="0"/>
              <a:t>-window-step 10000 --out &lt;</a:t>
            </a:r>
            <a:r>
              <a:rPr lang="en-US" altLang="ko-KR" dirty="0" err="1" smtClean="0"/>
              <a:t>out_file</a:t>
            </a:r>
            <a:r>
              <a:rPr lang="en-US" altLang="ko-KR" dirty="0" smtClean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86335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Get statistical value </a:t>
            </a:r>
            <a:br>
              <a:rPr lang="en-US" altLang="ko-KR" dirty="0" smtClean="0"/>
            </a:br>
            <a:r>
              <a:rPr lang="en-US" altLang="ko-KR" dirty="0" smtClean="0"/>
              <a:t>(</a:t>
            </a:r>
            <a:r>
              <a:rPr lang="en-US" altLang="ko-KR" dirty="0"/>
              <a:t>without --recode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1850677"/>
            <a:ext cx="7886700" cy="4351338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--</a:t>
            </a:r>
            <a:r>
              <a:rPr lang="en-US" altLang="ko-KR" dirty="0" err="1" smtClean="0"/>
              <a:t>TajimaD</a:t>
            </a:r>
            <a:r>
              <a:rPr lang="en-US" altLang="ko-KR" dirty="0" smtClean="0"/>
              <a:t> &lt;</a:t>
            </a:r>
            <a:r>
              <a:rPr lang="en-US" altLang="ko-KR" dirty="0" err="1" smtClean="0"/>
              <a:t>window_size</a:t>
            </a:r>
            <a:r>
              <a:rPr lang="en-US" altLang="ko-KR" dirty="0" smtClean="0"/>
              <a:t>&gt;</a:t>
            </a:r>
          </a:p>
          <a:p>
            <a:endParaRPr lang="en-US" altLang="ko-KR" dirty="0"/>
          </a:p>
          <a:p>
            <a:r>
              <a:rPr lang="en-US" altLang="ko-KR" dirty="0" smtClean="0"/>
              <a:t>--het</a:t>
            </a:r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24032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VCF comparison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--diff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2254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SNP typing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snpEff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/>
              <a:t>j</a:t>
            </a:r>
            <a:r>
              <a:rPr lang="en-US" altLang="ko-KR" dirty="0" smtClean="0"/>
              <a:t>ava –Xmx4g –jar ~/</a:t>
            </a:r>
            <a:r>
              <a:rPr lang="en-US" altLang="ko-KR" dirty="0" err="1" smtClean="0"/>
              <a:t>snpEff</a:t>
            </a:r>
            <a:r>
              <a:rPr lang="en-US" altLang="ko-KR" dirty="0" smtClean="0"/>
              <a:t>/snpEff.jar -c &lt;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 file&gt; -v &lt;DB&gt; &lt;</a:t>
            </a:r>
            <a:r>
              <a:rPr lang="en-US" altLang="ko-KR" dirty="0" err="1" smtClean="0"/>
              <a:t>vcf_file</a:t>
            </a:r>
            <a:r>
              <a:rPr lang="en-US" altLang="ko-KR" dirty="0" smtClean="0"/>
              <a:t>&gt; &gt; &lt;output file&gt;</a:t>
            </a:r>
          </a:p>
          <a:p>
            <a:pPr lvl="1"/>
            <a:r>
              <a:rPr lang="en-US" altLang="ko-KR" dirty="0"/>
              <a:t>java -Xmx4g -jar ~/</a:t>
            </a:r>
            <a:r>
              <a:rPr lang="en-US" altLang="ko-KR" dirty="0" err="1"/>
              <a:t>snpEff</a:t>
            </a:r>
            <a:r>
              <a:rPr lang="en-US" altLang="ko-KR" dirty="0"/>
              <a:t>/snpEff.jar -c ~/</a:t>
            </a:r>
            <a:r>
              <a:rPr lang="en-US" altLang="ko-KR" dirty="0" err="1"/>
              <a:t>snpEff</a:t>
            </a:r>
            <a:r>
              <a:rPr lang="en-US" altLang="ko-KR" dirty="0"/>
              <a:t>/</a:t>
            </a:r>
            <a:r>
              <a:rPr lang="en-US" altLang="ko-KR" dirty="0" err="1"/>
              <a:t>snpEff.config</a:t>
            </a:r>
            <a:r>
              <a:rPr lang="en-US" altLang="ko-KR" dirty="0"/>
              <a:t> -v </a:t>
            </a:r>
            <a:r>
              <a:rPr lang="en-US" altLang="ko-KR" dirty="0" err="1" smtClean="0"/>
              <a:t>Oryza_sativa</a:t>
            </a:r>
            <a:r>
              <a:rPr lang="en-US" altLang="ko-KR" dirty="0" smtClean="0"/>
              <a:t> &lt;</a:t>
            </a:r>
            <a:r>
              <a:rPr lang="en-US" altLang="ko-KR" dirty="0" err="1" smtClean="0"/>
              <a:t>vcffile</a:t>
            </a:r>
            <a:r>
              <a:rPr lang="en-US" altLang="ko-KR" dirty="0" smtClean="0"/>
              <a:t>&gt; &gt; &lt;</a:t>
            </a:r>
            <a:r>
              <a:rPr lang="en-US" altLang="ko-KR" dirty="0" err="1" smtClean="0"/>
              <a:t>out_file</a:t>
            </a:r>
            <a:r>
              <a:rPr lang="en-US" altLang="ko-KR" dirty="0" smtClean="0"/>
              <a:t>&gt;</a:t>
            </a:r>
          </a:p>
          <a:p>
            <a:pPr lvl="1"/>
            <a:r>
              <a:rPr lang="en-US" altLang="ko-KR" dirty="0" smtClean="0"/>
              <a:t>You can check DB name in ~/</a:t>
            </a:r>
            <a:r>
              <a:rPr lang="en-US" altLang="ko-KR" dirty="0" err="1" smtClean="0"/>
              <a:t>snpEff</a:t>
            </a:r>
            <a:r>
              <a:rPr lang="en-US" altLang="ko-KR" dirty="0" smtClean="0"/>
              <a:t>/</a:t>
            </a:r>
            <a:r>
              <a:rPr lang="en-US" altLang="ko-KR" dirty="0" err="1" smtClean="0"/>
              <a:t>snpEff.config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2572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Download DB for </a:t>
            </a:r>
            <a:r>
              <a:rPr lang="en-US" altLang="ko-KR" dirty="0" err="1" smtClean="0"/>
              <a:t>snpEff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java -jar snpEff.jar download -v </a:t>
            </a:r>
            <a:r>
              <a:rPr lang="en-US" altLang="ko-KR" dirty="0" err="1" smtClean="0"/>
              <a:t>Oryza_sativa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1458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snpEff</a:t>
            </a:r>
            <a:r>
              <a:rPr lang="en-US" altLang="ko-KR" dirty="0" smtClean="0"/>
              <a:t> DB construction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GFF file is needed</a:t>
            </a:r>
            <a:r>
              <a:rPr lang="ko-KR" altLang="en-US" dirty="0" smtClean="0"/>
              <a:t> </a:t>
            </a:r>
            <a:r>
              <a:rPr lang="en-US" altLang="ko-KR" dirty="0" smtClean="0"/>
              <a:t>to </a:t>
            </a:r>
            <a:r>
              <a:rPr lang="en-US" altLang="ko-KR" dirty="0" err="1" smtClean="0"/>
              <a:t>contruct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snpEff</a:t>
            </a:r>
            <a:r>
              <a:rPr lang="en-US" altLang="ko-KR" dirty="0" smtClean="0"/>
              <a:t> DB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Edit </a:t>
            </a:r>
            <a:r>
              <a:rPr lang="en-US" altLang="ko-KR" dirty="0" err="1" smtClean="0"/>
              <a:t>snpEff</a:t>
            </a:r>
            <a:r>
              <a:rPr lang="en-US" altLang="ko-KR" dirty="0" smtClean="0"/>
              <a:t> configure file</a:t>
            </a:r>
          </a:p>
          <a:p>
            <a:endParaRPr lang="en-US" altLang="ko-KR" dirty="0"/>
          </a:p>
          <a:p>
            <a:r>
              <a:rPr lang="en-US" altLang="ko-KR" dirty="0" smtClean="0"/>
              <a:t>Make gm275 directory in ~/</a:t>
            </a:r>
            <a:r>
              <a:rPr lang="en-US" altLang="ko-KR" dirty="0" err="1" smtClean="0"/>
              <a:t>snpEff</a:t>
            </a:r>
            <a:r>
              <a:rPr lang="en-US" altLang="ko-KR" dirty="0" smtClean="0"/>
              <a:t>/data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Copy </a:t>
            </a:r>
            <a:r>
              <a:rPr lang="en-US" altLang="ko-KR" dirty="0" err="1" smtClean="0"/>
              <a:t>gff</a:t>
            </a:r>
            <a:r>
              <a:rPr lang="en-US" altLang="ko-KR" dirty="0" smtClean="0"/>
              <a:t> file into gm275 directory</a:t>
            </a:r>
          </a:p>
          <a:p>
            <a:endParaRPr lang="en-US" altLang="ko-KR" dirty="0"/>
          </a:p>
          <a:p>
            <a:r>
              <a:rPr lang="en-US" altLang="ko-KR" dirty="0" smtClean="0"/>
              <a:t>java </a:t>
            </a:r>
            <a:r>
              <a:rPr lang="en-US" altLang="ko-KR" dirty="0"/>
              <a:t>-jar snpEff.jar build -gff3 -v gm275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83322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SNP typing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java -Xmx4g -jar ~/</a:t>
            </a:r>
            <a:r>
              <a:rPr lang="en-US" altLang="ko-KR" dirty="0" err="1"/>
              <a:t>snpEff</a:t>
            </a:r>
            <a:r>
              <a:rPr lang="en-US" altLang="ko-KR" dirty="0"/>
              <a:t>/snpEff.jar -c ~/</a:t>
            </a:r>
            <a:r>
              <a:rPr lang="en-US" altLang="ko-KR" dirty="0" err="1"/>
              <a:t>snpEff</a:t>
            </a:r>
            <a:r>
              <a:rPr lang="en-US" altLang="ko-KR" dirty="0"/>
              <a:t>/</a:t>
            </a:r>
            <a:r>
              <a:rPr lang="en-US" altLang="ko-KR" dirty="0" err="1"/>
              <a:t>snpEff.config</a:t>
            </a:r>
            <a:r>
              <a:rPr lang="en-US" altLang="ko-KR" dirty="0"/>
              <a:t> -v gm275 BS.bam.sort.vcf -</a:t>
            </a:r>
            <a:r>
              <a:rPr lang="en-US" altLang="ko-KR" dirty="0" err="1"/>
              <a:t>ud</a:t>
            </a:r>
            <a:r>
              <a:rPr lang="en-US" altLang="ko-KR" dirty="0"/>
              <a:t> 2000 &gt; </a:t>
            </a:r>
            <a:r>
              <a:rPr lang="en-US" altLang="ko-KR" dirty="0" err="1" smtClean="0"/>
              <a:t>BS.bam.sort.vcf.type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err="1" smtClean="0"/>
              <a:t>Outfile</a:t>
            </a:r>
            <a:endParaRPr lang="en-US" altLang="ko-KR" dirty="0" smtClean="0"/>
          </a:p>
          <a:p>
            <a:r>
              <a:rPr lang="en-US" altLang="ko-KR" dirty="0" err="1" smtClean="0"/>
              <a:t>Genefile</a:t>
            </a:r>
            <a:endParaRPr lang="en-US" altLang="ko-KR" dirty="0" smtClean="0"/>
          </a:p>
          <a:p>
            <a:r>
              <a:rPr lang="en-US" altLang="ko-KR" dirty="0" smtClean="0"/>
              <a:t>Summary file</a:t>
            </a:r>
          </a:p>
        </p:txBody>
      </p:sp>
    </p:spTree>
    <p:extLst>
      <p:ext uri="{BB962C8B-B14F-4D97-AF65-F5344CB8AC3E}">
        <p14:creationId xmlns:p14="http://schemas.microsoft.com/office/powerpoint/2010/main" val="201150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Sequence Trimming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412" y="1600004"/>
            <a:ext cx="7978938" cy="2344762"/>
          </a:xfrm>
          <a:prstGeom prst="rect">
            <a:avLst/>
          </a:prstGeom>
        </p:spPr>
      </p:pic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628650" y="3944766"/>
            <a:ext cx="7886700" cy="2232197"/>
          </a:xfrm>
        </p:spPr>
        <p:txBody>
          <a:bodyPr/>
          <a:lstStyle/>
          <a:p>
            <a:r>
              <a:rPr lang="en-US" altLang="ko-KR" baseline="30000" dirty="0"/>
              <a:t>  </a:t>
            </a:r>
            <a:r>
              <a:rPr lang="en-US" altLang="ko-KR" dirty="0"/>
              <a:t>Q = –10 log</a:t>
            </a:r>
            <a:r>
              <a:rPr lang="en-US" altLang="ko-KR" baseline="-25000" dirty="0"/>
              <a:t>10</a:t>
            </a:r>
            <a:r>
              <a:rPr lang="en-US" altLang="ko-KR" dirty="0"/>
              <a:t>(P</a:t>
            </a:r>
            <a:r>
              <a:rPr lang="en-US" altLang="ko-KR" dirty="0" smtClean="0"/>
              <a:t>)</a:t>
            </a:r>
          </a:p>
          <a:p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4422689"/>
            <a:ext cx="6467475" cy="638175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49" y="5309351"/>
            <a:ext cx="6467475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84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VCF to tabular format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Please use after filtering </a:t>
            </a:r>
            <a:r>
              <a:rPr lang="en-US" altLang="ko-KR" dirty="0" err="1" smtClean="0"/>
              <a:t>vcf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python </a:t>
            </a:r>
            <a:r>
              <a:rPr lang="en-US" altLang="ko-KR" dirty="0"/>
              <a:t>make_tabular.py </a:t>
            </a:r>
            <a:r>
              <a:rPr lang="en-US" altLang="ko-KR" dirty="0" err="1"/>
              <a:t>variant.vcf.type</a:t>
            </a:r>
            <a:r>
              <a:rPr lang="en-US" altLang="ko-KR" dirty="0"/>
              <a:t> &gt; </a:t>
            </a:r>
            <a:r>
              <a:rPr lang="en-US" altLang="ko-KR" dirty="0" err="1"/>
              <a:t>variant.vcf.type.tabular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5364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Sequence Trimming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ko-KR" dirty="0" err="1" smtClean="0"/>
              <a:t>Trimmomatic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r>
              <a:rPr lang="en-US" altLang="ko-KR" dirty="0" smtClean="0"/>
              <a:t>java </a:t>
            </a:r>
            <a:r>
              <a:rPr lang="en-US" altLang="ko-KR" dirty="0"/>
              <a:t>-jar </a:t>
            </a:r>
            <a:r>
              <a:rPr lang="en-US" altLang="ko-KR" dirty="0" err="1"/>
              <a:t>jar</a:t>
            </a:r>
            <a:r>
              <a:rPr lang="en-US" altLang="ko-KR" dirty="0"/>
              <a:t> ~/Trimmomatic-0.36/trimmomatic-0.36.jar</a:t>
            </a:r>
            <a:r>
              <a:rPr lang="en-US" altLang="ko-KR" dirty="0" smtClean="0"/>
              <a:t> PE </a:t>
            </a:r>
            <a:r>
              <a:rPr lang="en-US" altLang="ko-KR" dirty="0"/>
              <a:t>-phred33 &lt;</a:t>
            </a:r>
            <a:r>
              <a:rPr lang="en-US" altLang="ko-KR" dirty="0" smtClean="0"/>
              <a:t>input_forward.fq.gz&gt; &lt;input_reverse.fq.gz&gt; &lt;output_forward_paired.fq.gz&gt; &lt;output_forward_unpaired.fq.gz&gt; &lt;output_reverse_paired.fq.gz&gt; &lt;output_reverse_unpaired.fq.gz&gt; ILLUMINACLIP:../Trimmomatic-0.36/adapters/TruSeq3-PE.fa:2:30:10 SLIDINGWINDOW:4:20 MINLEN:36</a:t>
            </a:r>
          </a:p>
          <a:p>
            <a:endParaRPr lang="en-US" altLang="ko-KR" dirty="0"/>
          </a:p>
          <a:p>
            <a:r>
              <a:rPr lang="en-US" altLang="ko-KR" dirty="0"/>
              <a:t>java -jar ~/Trimmomatic-0.36/trimmomatic-0.36.jar SE -phred33 </a:t>
            </a:r>
            <a:r>
              <a:rPr lang="en-US" altLang="ko-KR" dirty="0" err="1"/>
              <a:t>BS.cat.fq.trimmed</a:t>
            </a:r>
            <a:r>
              <a:rPr lang="en-US" altLang="ko-KR" dirty="0"/>
              <a:t> BS.cat.fq.trimmed.trimo.out.1.20 ILLUMINACLIP:../Trimmomatic-0.36/adapters/TruSeq3-SE.fa:2:30:10 SLIDINGWINDOW:1:20 MINLEN:50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PE / SE</a:t>
            </a:r>
          </a:p>
          <a:p>
            <a:r>
              <a:rPr lang="en-US" altLang="ko-KR" dirty="0" smtClean="0"/>
              <a:t>SLIDINGWINDOW:4:20 (</a:t>
            </a:r>
            <a:r>
              <a:rPr lang="en-US" altLang="ko-KR" dirty="0" err="1" smtClean="0"/>
              <a:t>windowsize</a:t>
            </a:r>
            <a:r>
              <a:rPr lang="en-US" altLang="ko-KR" dirty="0" smtClean="0"/>
              <a:t>, threshold)</a:t>
            </a:r>
            <a:endParaRPr lang="en-US" altLang="ko-KR" dirty="0"/>
          </a:p>
          <a:p>
            <a:r>
              <a:rPr lang="en-US" altLang="ko-KR" dirty="0" smtClean="0"/>
              <a:t>Truseq3-PE.fa (adapter information of </a:t>
            </a:r>
            <a:r>
              <a:rPr lang="en-US" altLang="ko-KR" dirty="0" err="1" smtClean="0"/>
              <a:t>Hiseq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5124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Mapping quality control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Common usage for Aligning</a:t>
            </a:r>
          </a:p>
          <a:p>
            <a:pPr lvl="1"/>
            <a:r>
              <a:rPr lang="en-US" altLang="ko-KR" dirty="0" err="1"/>
              <a:t>bwa</a:t>
            </a:r>
            <a:r>
              <a:rPr lang="en-US" altLang="ko-KR" dirty="0"/>
              <a:t> mem &lt;</a:t>
            </a:r>
            <a:r>
              <a:rPr lang="en-US" altLang="ko-KR" dirty="0" err="1"/>
              <a:t>ref.fa</a:t>
            </a:r>
            <a:r>
              <a:rPr lang="en-US" altLang="ko-KR" dirty="0"/>
              <a:t>&gt; &lt;fastq1&gt; &lt;fastq2&gt; … | </a:t>
            </a:r>
            <a:r>
              <a:rPr lang="en-US" altLang="ko-KR" dirty="0" err="1"/>
              <a:t>samtools</a:t>
            </a:r>
            <a:r>
              <a:rPr lang="en-US" altLang="ko-KR" dirty="0"/>
              <a:t> view –</a:t>
            </a:r>
            <a:r>
              <a:rPr lang="en-US" altLang="ko-KR" dirty="0" err="1"/>
              <a:t>bS</a:t>
            </a:r>
            <a:r>
              <a:rPr lang="en-US" altLang="ko-KR" dirty="0"/>
              <a:t> - &gt; &lt;</a:t>
            </a:r>
            <a:r>
              <a:rPr lang="en-US" altLang="ko-KR" dirty="0" err="1"/>
              <a:t>filename.bam</a:t>
            </a:r>
            <a:r>
              <a:rPr lang="en-US" altLang="ko-KR" dirty="0"/>
              <a:t>&gt;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-q 30</a:t>
            </a:r>
          </a:p>
          <a:p>
            <a:pPr lvl="1"/>
            <a:r>
              <a:rPr lang="en-US" altLang="ko-KR" dirty="0" smtClean="0"/>
              <a:t>Mapping quality &gt;= 30</a:t>
            </a:r>
          </a:p>
          <a:p>
            <a:pPr lvl="1"/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75840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Bam file status check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Samtools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flagstat</a:t>
            </a:r>
            <a:r>
              <a:rPr lang="en-US" altLang="ko-KR" dirty="0" smtClean="0"/>
              <a:t> &lt;</a:t>
            </a:r>
            <a:r>
              <a:rPr lang="en-US" altLang="ko-KR" dirty="0" err="1" smtClean="0"/>
              <a:t>bamfile</a:t>
            </a:r>
            <a:r>
              <a:rPr lang="en-US" altLang="ko-KR" dirty="0"/>
              <a:t>&gt;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3481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Tview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samtools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tview</a:t>
            </a:r>
            <a:r>
              <a:rPr lang="en-US" altLang="ko-KR" dirty="0" smtClean="0"/>
              <a:t> &lt;</a:t>
            </a:r>
            <a:r>
              <a:rPr lang="en-US" altLang="ko-KR" dirty="0" err="1" smtClean="0"/>
              <a:t>bamfile</a:t>
            </a:r>
            <a:r>
              <a:rPr lang="en-US" altLang="ko-KR" dirty="0" smtClean="0"/>
              <a:t>&gt; &lt;</a:t>
            </a:r>
            <a:r>
              <a:rPr lang="en-US" altLang="ko-KR" dirty="0" err="1" smtClean="0"/>
              <a:t>ref.fa</a:t>
            </a:r>
            <a:r>
              <a:rPr lang="en-US" altLang="ko-KR" dirty="0" smtClean="0"/>
              <a:t>&gt;</a:t>
            </a: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365" y="2425960"/>
            <a:ext cx="6667500" cy="340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13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VCFtools</a:t>
            </a:r>
            <a:r>
              <a:rPr lang="en-US" altLang="ko-KR" dirty="0" smtClean="0"/>
              <a:t> common usage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/>
              <a:t>v</a:t>
            </a:r>
            <a:r>
              <a:rPr lang="en-US" altLang="ko-KR" dirty="0" err="1" smtClean="0"/>
              <a:t>cftools</a:t>
            </a:r>
            <a:r>
              <a:rPr lang="en-US" altLang="ko-KR" dirty="0" smtClean="0"/>
              <a:t> ‘--options’--</a:t>
            </a:r>
            <a:r>
              <a:rPr lang="en-US" altLang="ko-KR" dirty="0" err="1" smtClean="0"/>
              <a:t>vcf</a:t>
            </a:r>
            <a:r>
              <a:rPr lang="en-US" altLang="ko-KR" dirty="0" smtClean="0"/>
              <a:t> &lt;</a:t>
            </a:r>
            <a:r>
              <a:rPr lang="en-US" altLang="ko-KR" dirty="0" err="1" smtClean="0"/>
              <a:t>vcf_file</a:t>
            </a:r>
            <a:r>
              <a:rPr lang="en-US" altLang="ko-KR" dirty="0" smtClean="0"/>
              <a:t>&gt; --out &lt;</a:t>
            </a:r>
            <a:r>
              <a:rPr lang="en-US" altLang="ko-KR" dirty="0" err="1" smtClean="0"/>
              <a:t>outfile</a:t>
            </a:r>
            <a:r>
              <a:rPr lang="en-US" altLang="ko-KR" dirty="0" smtClean="0"/>
              <a:t>&gt; --recode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--</a:t>
            </a:r>
            <a:r>
              <a:rPr lang="en-US" altLang="ko-KR" dirty="0" err="1" smtClean="0"/>
              <a:t>vcf</a:t>
            </a:r>
            <a:r>
              <a:rPr lang="en-US" altLang="ko-KR" dirty="0" smtClean="0"/>
              <a:t> or --</a:t>
            </a:r>
            <a:r>
              <a:rPr lang="en-US" altLang="ko-KR" dirty="0" err="1" smtClean="0"/>
              <a:t>gzvcf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You can use many options at the same time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All the options you can use are in the manual</a:t>
            </a:r>
          </a:p>
          <a:p>
            <a:pPr lvl="1"/>
            <a:r>
              <a:rPr lang="en-US" altLang="ko-KR" dirty="0"/>
              <a:t>https://vcftools.github.io/man_latest.html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08881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Filtering INDEL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/>
              <a:t>vcftools</a:t>
            </a:r>
            <a:r>
              <a:rPr lang="en-US" altLang="ko-KR" dirty="0"/>
              <a:t> --</a:t>
            </a:r>
            <a:r>
              <a:rPr lang="en-US" altLang="ko-KR" dirty="0" err="1"/>
              <a:t>gzvcf</a:t>
            </a:r>
            <a:r>
              <a:rPr lang="en-US" altLang="ko-KR" dirty="0"/>
              <a:t> variant.vcf.gz --recode --out </a:t>
            </a:r>
            <a:r>
              <a:rPr lang="en-US" altLang="ko-KR" dirty="0" err="1"/>
              <a:t>variant.vcf.gz.SNPs</a:t>
            </a:r>
            <a:r>
              <a:rPr lang="en-US" altLang="ko-KR" dirty="0"/>
              <a:t> --remove-</a:t>
            </a:r>
            <a:r>
              <a:rPr lang="en-US" altLang="ko-KR" dirty="0" err="1"/>
              <a:t>indels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2654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Filtering by position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err="1" smtClean="0"/>
              <a:t>vcftools</a:t>
            </a:r>
            <a:r>
              <a:rPr lang="en-US" altLang="ko-KR" dirty="0" smtClean="0"/>
              <a:t> --</a:t>
            </a:r>
            <a:r>
              <a:rPr lang="en-US" altLang="ko-KR" dirty="0" err="1" smtClean="0"/>
              <a:t>vcf</a:t>
            </a:r>
            <a:r>
              <a:rPr lang="en-US" altLang="ko-KR" dirty="0"/>
              <a:t> </a:t>
            </a:r>
            <a:r>
              <a:rPr lang="en-US" altLang="ko-KR" dirty="0" smtClean="0"/>
              <a:t>variant.vcf.gz.SNPs.recode.vcf --</a:t>
            </a:r>
            <a:r>
              <a:rPr lang="en-US" altLang="ko-KR" dirty="0" err="1"/>
              <a:t>chr</a:t>
            </a:r>
            <a:r>
              <a:rPr lang="en-US" altLang="ko-KR" dirty="0"/>
              <a:t> Chr01 --out variant.vcf.gz.Chr01 </a:t>
            </a:r>
            <a:r>
              <a:rPr lang="en-US" altLang="ko-KR" dirty="0" smtClean="0"/>
              <a:t>--recode</a:t>
            </a:r>
          </a:p>
          <a:p>
            <a:endParaRPr lang="en-US" altLang="ko-KR" dirty="0"/>
          </a:p>
          <a:p>
            <a:r>
              <a:rPr lang="en-US" altLang="ko-KR" dirty="0"/>
              <a:t>--</a:t>
            </a:r>
            <a:r>
              <a:rPr lang="en-US" altLang="ko-KR" dirty="0" smtClean="0"/>
              <a:t>not-</a:t>
            </a:r>
            <a:r>
              <a:rPr lang="en-US" altLang="ko-KR" dirty="0" err="1" smtClean="0"/>
              <a:t>chr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err="1"/>
              <a:t>vcftools</a:t>
            </a:r>
            <a:r>
              <a:rPr lang="en-US" altLang="ko-KR" dirty="0"/>
              <a:t> </a:t>
            </a:r>
            <a:r>
              <a:rPr lang="en-US" altLang="ko-KR" dirty="0" smtClean="0"/>
              <a:t>--</a:t>
            </a:r>
            <a:r>
              <a:rPr lang="en-US" altLang="ko-KR" dirty="0" err="1" smtClean="0"/>
              <a:t>vcf</a:t>
            </a:r>
            <a:r>
              <a:rPr lang="en-US" altLang="ko-KR" dirty="0"/>
              <a:t> variant.vcf.gz.SNPs.recode.vcf--</a:t>
            </a:r>
            <a:r>
              <a:rPr lang="en-US" altLang="ko-KR" dirty="0" err="1"/>
              <a:t>chr</a:t>
            </a:r>
            <a:r>
              <a:rPr lang="en-US" altLang="ko-KR" dirty="0"/>
              <a:t> Chr01 --from-</a:t>
            </a:r>
            <a:r>
              <a:rPr lang="en-US" altLang="ko-KR" dirty="0" err="1"/>
              <a:t>bp</a:t>
            </a:r>
            <a:r>
              <a:rPr lang="en-US" altLang="ko-KR" dirty="0"/>
              <a:t> 300 --to-</a:t>
            </a:r>
            <a:r>
              <a:rPr lang="en-US" altLang="ko-KR" dirty="0" err="1"/>
              <a:t>bp</a:t>
            </a:r>
            <a:r>
              <a:rPr lang="en-US" altLang="ko-KR" dirty="0"/>
              <a:t> 1000000 --out variant.vcf.gz.Chr01 </a:t>
            </a:r>
            <a:r>
              <a:rPr lang="en-US" altLang="ko-KR" dirty="0" smtClean="0"/>
              <a:t>–recode</a:t>
            </a:r>
          </a:p>
          <a:p>
            <a:endParaRPr lang="en-US" altLang="ko-KR" dirty="0"/>
          </a:p>
          <a:p>
            <a:r>
              <a:rPr lang="en-US" altLang="ko-KR" dirty="0" err="1"/>
              <a:t>vcftools</a:t>
            </a:r>
            <a:r>
              <a:rPr lang="en-US" altLang="ko-KR" dirty="0"/>
              <a:t> </a:t>
            </a:r>
            <a:r>
              <a:rPr lang="en-US" altLang="ko-KR" dirty="0" smtClean="0"/>
              <a:t>--</a:t>
            </a:r>
            <a:r>
              <a:rPr lang="en-US" altLang="ko-KR" dirty="0" err="1" smtClean="0"/>
              <a:t>vcf</a:t>
            </a:r>
            <a:r>
              <a:rPr lang="en-US" altLang="ko-KR" dirty="0" smtClean="0"/>
              <a:t> </a:t>
            </a:r>
            <a:r>
              <a:rPr lang="en-US" altLang="ko-KR" dirty="0"/>
              <a:t>variant.vcf.gz.SNPs.recode.vcf</a:t>
            </a:r>
            <a:r>
              <a:rPr lang="en-US" altLang="ko-KR" dirty="0" smtClean="0"/>
              <a:t> </a:t>
            </a:r>
            <a:r>
              <a:rPr lang="en-US" altLang="ko-KR" dirty="0"/>
              <a:t>--</a:t>
            </a:r>
            <a:r>
              <a:rPr lang="en-US" altLang="ko-KR" dirty="0" smtClean="0"/>
              <a:t>out overlap.vcf </a:t>
            </a:r>
            <a:r>
              <a:rPr lang="en-US" altLang="ko-KR" dirty="0"/>
              <a:t>--recode --positions </a:t>
            </a:r>
            <a:r>
              <a:rPr lang="en-US" altLang="ko-KR" dirty="0" smtClean="0"/>
              <a:t>position_list.txt</a:t>
            </a:r>
          </a:p>
          <a:p>
            <a:pPr lvl="1"/>
            <a:r>
              <a:rPr lang="en-US" altLang="ko-KR" dirty="0" smtClean="0"/>
              <a:t>position_list.txt (TAB separated file)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3377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348</TotalTime>
  <Words>529</Words>
  <Application>Microsoft Office PowerPoint</Application>
  <PresentationFormat>화면 슬라이드 쇼(4:3)</PresentationFormat>
  <Paragraphs>113</Paragraphs>
  <Slides>20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5" baseType="lpstr">
      <vt:lpstr>맑은 고딕</vt:lpstr>
      <vt:lpstr>Arial</vt:lpstr>
      <vt:lpstr>Calibri</vt:lpstr>
      <vt:lpstr>Calibri Light</vt:lpstr>
      <vt:lpstr>Office 테마</vt:lpstr>
      <vt:lpstr>Information processing after resequencing</vt:lpstr>
      <vt:lpstr>Sequence Trimming</vt:lpstr>
      <vt:lpstr>Sequence Trimming</vt:lpstr>
      <vt:lpstr>Mapping quality control</vt:lpstr>
      <vt:lpstr>Bam file status check</vt:lpstr>
      <vt:lpstr>Tview</vt:lpstr>
      <vt:lpstr>VCFtools common usage</vt:lpstr>
      <vt:lpstr>Filtering INDEL</vt:lpstr>
      <vt:lpstr>Filtering by position</vt:lpstr>
      <vt:lpstr>Other filtering options</vt:lpstr>
      <vt:lpstr>Suggested command for filtering</vt:lpstr>
      <vt:lpstr>Get statistical value  (without --recode)</vt:lpstr>
      <vt:lpstr>Get statistical value  (without --recode)</vt:lpstr>
      <vt:lpstr>Get statistical value  (without --recode)</vt:lpstr>
      <vt:lpstr>VCF comparison</vt:lpstr>
      <vt:lpstr>SNP typing</vt:lpstr>
      <vt:lpstr>Download DB for snpEff</vt:lpstr>
      <vt:lpstr>snpEff DB construction</vt:lpstr>
      <vt:lpstr>SNP typing</vt:lpstr>
      <vt:lpstr>VCF to tabular format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VCFtools</dc:title>
  <dc:creator>Yami</dc:creator>
  <cp:lastModifiedBy>Yami</cp:lastModifiedBy>
  <cp:revision>27</cp:revision>
  <dcterms:created xsi:type="dcterms:W3CDTF">2018-01-18T04:11:36Z</dcterms:created>
  <dcterms:modified xsi:type="dcterms:W3CDTF">2018-07-03T04:11:26Z</dcterms:modified>
</cp:coreProperties>
</file>