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2" r:id="rId8"/>
    <p:sldId id="264" r:id="rId9"/>
    <p:sldId id="268" r:id="rId10"/>
    <p:sldId id="269" r:id="rId11"/>
    <p:sldId id="270" r:id="rId12"/>
    <p:sldId id="271" r:id="rId13"/>
    <p:sldId id="265" r:id="rId14"/>
    <p:sldId id="273" r:id="rId15"/>
    <p:sldId id="266" r:id="rId16"/>
    <p:sldId id="274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9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62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31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1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4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2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83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8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14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66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9AC16-83B5-44B0-8FDB-CDFE0DD3FA2C}" type="datetimeFigureOut">
              <a:rPr lang="ko-KR" altLang="en-US" smtClean="0"/>
              <a:t>2015-08-18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0B2B567-613A-4601-B8B2-238AC610009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46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/>
              <a:t>Day 4.</a:t>
            </a:r>
            <a:br>
              <a:rPr lang="en-US" altLang="ko-KR" sz="4000" dirty="0" smtClean="0"/>
            </a:br>
            <a:r>
              <a:rPr lang="en-US" altLang="ko-KR" sz="4000" dirty="0" smtClean="0"/>
              <a:t> Map construction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r>
              <a:rPr lang="en-US" altLang="ko-KR" dirty="0" err="1" smtClean="0"/>
              <a:t>Sangrea</a:t>
            </a:r>
            <a:r>
              <a:rPr lang="en-US" altLang="ko-KR" dirty="0" smtClean="0"/>
              <a:t> Shim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93" y="51725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180496"/>
            <a:ext cx="5280989" cy="3678303"/>
          </a:xfrm>
        </p:spPr>
        <p:txBody>
          <a:bodyPr/>
          <a:lstStyle/>
          <a:p>
            <a:r>
              <a:rPr lang="en-US" altLang="ko-KR" dirty="0" smtClean="0"/>
              <a:t>In similarity of loci tab</a:t>
            </a:r>
          </a:p>
          <a:p>
            <a:r>
              <a:rPr lang="en-US" altLang="ko-KR" dirty="0" smtClean="0"/>
              <a:t>Push calculator button</a:t>
            </a:r>
          </a:p>
          <a:p>
            <a:r>
              <a:rPr lang="en-US" altLang="ko-KR" dirty="0" smtClean="0"/>
              <a:t>Exclude identical/highly similar loci using “exclude identical/selected” function in population menu</a:t>
            </a:r>
          </a:p>
          <a:p>
            <a:r>
              <a:rPr lang="en-US" altLang="ko-KR" dirty="0" smtClean="0"/>
              <a:t>Exclude identical loci is preferred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81" y="2406120"/>
            <a:ext cx="5748626" cy="34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180496"/>
            <a:ext cx="5280989" cy="3678303"/>
          </a:xfrm>
        </p:spPr>
        <p:txBody>
          <a:bodyPr/>
          <a:lstStyle/>
          <a:p>
            <a:r>
              <a:rPr lang="en-US" altLang="ko-KR" dirty="0" smtClean="0"/>
              <a:t>In similarity of individual tab</a:t>
            </a:r>
          </a:p>
          <a:p>
            <a:r>
              <a:rPr lang="en-US" altLang="ko-KR" dirty="0" smtClean="0"/>
              <a:t>Push calculator button</a:t>
            </a:r>
          </a:p>
          <a:p>
            <a:r>
              <a:rPr lang="en-US" altLang="ko-KR" dirty="0" smtClean="0"/>
              <a:t>Exclude identical/similar individuals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180496"/>
            <a:ext cx="5280989" cy="3678303"/>
          </a:xfrm>
        </p:spPr>
        <p:txBody>
          <a:bodyPr/>
          <a:lstStyle/>
          <a:p>
            <a:r>
              <a:rPr lang="en-US" altLang="ko-KR" dirty="0" smtClean="0"/>
              <a:t>In groupings (tree) tab</a:t>
            </a:r>
          </a:p>
          <a:p>
            <a:r>
              <a:rPr lang="en-US" altLang="ko-KR" dirty="0" smtClean="0"/>
              <a:t>Push calculator button</a:t>
            </a:r>
          </a:p>
          <a:p>
            <a:r>
              <a:rPr lang="en-US" altLang="ko-KR" dirty="0" smtClean="0"/>
              <a:t>Select groups using space bar</a:t>
            </a:r>
          </a:p>
          <a:p>
            <a:r>
              <a:rPr lang="en-US" altLang="ko-KR" dirty="0" smtClean="0"/>
              <a:t>Create Groups Using Groupings Tree</a:t>
            </a:r>
          </a:p>
          <a:p>
            <a:r>
              <a:rPr lang="en-US" altLang="ko-KR" dirty="0" smtClean="0"/>
              <a:t>LOD score 3 is threshold for linkage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0" y="2164449"/>
            <a:ext cx="6048320" cy="325302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90" y="3767100"/>
            <a:ext cx="5550568" cy="27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3" y="2180496"/>
            <a:ext cx="2330449" cy="3678303"/>
          </a:xfrm>
        </p:spPr>
        <p:txBody>
          <a:bodyPr/>
          <a:lstStyle/>
          <a:p>
            <a:r>
              <a:rPr lang="en-US" altLang="ko-KR" dirty="0" smtClean="0"/>
              <a:t>Linkage groups will be shown at left side</a:t>
            </a:r>
          </a:p>
          <a:p>
            <a:r>
              <a:rPr lang="en-US" altLang="ko-KR" dirty="0" smtClean="0"/>
              <a:t>Calculate genetic map for each LG</a:t>
            </a:r>
          </a:p>
          <a:p>
            <a:r>
              <a:rPr lang="en-US" altLang="ko-KR" dirty="0" smtClean="0"/>
              <a:t>Regression mapping: Use </a:t>
            </a:r>
            <a:r>
              <a:rPr lang="en-US" altLang="ko-KR" dirty="0" err="1" smtClean="0"/>
              <a:t>Kosambi’s</a:t>
            </a:r>
            <a:r>
              <a:rPr lang="en-US" altLang="ko-KR" dirty="0" smtClean="0"/>
              <a:t> function</a:t>
            </a:r>
          </a:p>
          <a:p>
            <a:r>
              <a:rPr lang="en-US" altLang="ko-KR" dirty="0" smtClean="0"/>
              <a:t>ML mapping: Use Haldane’s function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2" y="1924603"/>
            <a:ext cx="6472989" cy="34788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7" y="3520298"/>
            <a:ext cx="5955632" cy="3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5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51" y="2079861"/>
            <a:ext cx="8896097" cy="47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That’s it for this course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Q &amp; A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 webpage for our lab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7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Day 4</a:t>
            </a:r>
          </a:p>
          <a:p>
            <a:pPr lvl="1"/>
            <a:r>
              <a:rPr lang="en-US" altLang="ko-KR" dirty="0" smtClean="0"/>
              <a:t>Map Construction</a:t>
            </a:r>
          </a:p>
          <a:p>
            <a:pPr lvl="2"/>
            <a:r>
              <a:rPr lang="en-US" altLang="ko-KR" dirty="0" smtClean="0"/>
              <a:t>Reformat the VCF to </a:t>
            </a:r>
            <a:r>
              <a:rPr lang="en-US" altLang="ko-KR" dirty="0" err="1" smtClean="0"/>
              <a:t>JoinMap</a:t>
            </a:r>
            <a:r>
              <a:rPr lang="en-US" altLang="ko-KR" dirty="0" smtClean="0"/>
              <a:t> input</a:t>
            </a:r>
          </a:p>
          <a:p>
            <a:pPr lvl="2"/>
            <a:r>
              <a:rPr lang="en-US" altLang="ko-KR" dirty="0" err="1" smtClean="0"/>
              <a:t>JoinMap</a:t>
            </a:r>
            <a:r>
              <a:rPr lang="en-US" altLang="ko-KR" dirty="0" smtClean="0"/>
              <a:t> usage</a:t>
            </a:r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JoinMap4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Calculate recombination frequency</a:t>
            </a:r>
          </a:p>
          <a:p>
            <a:r>
              <a:rPr lang="en-US" altLang="ko-KR" dirty="0" smtClean="0"/>
              <a:t>Detect linked markers or loci</a:t>
            </a:r>
          </a:p>
          <a:p>
            <a:r>
              <a:rPr lang="en-US" altLang="ko-KR" dirty="0" smtClean="0"/>
              <a:t>Windows based software</a:t>
            </a:r>
          </a:p>
          <a:p>
            <a:r>
              <a:rPr lang="en-US" altLang="ko-KR" dirty="0" smtClean="0"/>
              <a:t>License which is not free obligated to analyze more than 1000 markers or loci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Execute </a:t>
            </a:r>
            <a:r>
              <a:rPr lang="en-US" altLang="ko-KR" dirty="0" err="1" smtClean="0"/>
              <a:t>JoinMap</a:t>
            </a:r>
            <a:endParaRPr lang="ko-KR" altLang="en-US" dirty="0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47" y="2506662"/>
            <a:ext cx="6857306" cy="435133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40268" y="1992840"/>
            <a:ext cx="3400953" cy="4695825"/>
          </a:xfrm>
        </p:spPr>
        <p:txBody>
          <a:bodyPr/>
          <a:lstStyle/>
          <a:p>
            <a:r>
              <a:rPr lang="en-US" altLang="ko-KR" dirty="0" smtClean="0"/>
              <a:t>Open new project </a:t>
            </a:r>
          </a:p>
          <a:p>
            <a:r>
              <a:rPr lang="en-US" altLang="ko-KR" dirty="0" smtClean="0"/>
              <a:t>Naming on that project as you wish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21" y="1987020"/>
            <a:ext cx="7919287" cy="47016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7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Load the transformed LOC file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351352"/>
            <a:ext cx="5630333" cy="41415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3" y="2286132"/>
            <a:ext cx="5469467" cy="4141523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5960533" y="3145498"/>
            <a:ext cx="431800" cy="2553230"/>
          </a:xfrm>
          <a:prstGeom prst="rightArrow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180496"/>
            <a:ext cx="4014871" cy="3678303"/>
          </a:xfrm>
        </p:spPr>
        <p:txBody>
          <a:bodyPr/>
          <a:lstStyle/>
          <a:p>
            <a:r>
              <a:rPr lang="en-US" altLang="ko-KR" dirty="0" smtClean="0"/>
              <a:t>In locus genotype </a:t>
            </a:r>
            <a:r>
              <a:rPr lang="en-US" altLang="ko-KR" dirty="0" err="1" smtClean="0"/>
              <a:t>freq</a:t>
            </a:r>
            <a:r>
              <a:rPr lang="en-US" altLang="ko-KR" dirty="0" smtClean="0"/>
              <a:t> tab</a:t>
            </a:r>
          </a:p>
          <a:p>
            <a:r>
              <a:rPr lang="en-US" altLang="ko-KR" dirty="0" smtClean="0"/>
              <a:t>Push calculator button</a:t>
            </a:r>
          </a:p>
          <a:p>
            <a:r>
              <a:rPr lang="en-US" altLang="ko-KR" dirty="0" smtClean="0"/>
              <a:t>Chi-square test will be done for each loci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04" y="2180496"/>
            <a:ext cx="6087979" cy="38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460985"/>
            <a:ext cx="2234197" cy="3678303"/>
          </a:xfrm>
        </p:spPr>
        <p:txBody>
          <a:bodyPr/>
          <a:lstStyle/>
          <a:p>
            <a:r>
              <a:rPr lang="en-US" altLang="ko-KR" dirty="0" smtClean="0"/>
              <a:t>Exclude </a:t>
            </a:r>
            <a:r>
              <a:rPr lang="en-US" altLang="ko-KR" dirty="0" smtClean="0"/>
              <a:t>loci which is </a:t>
            </a:r>
            <a:r>
              <a:rPr lang="en-US" altLang="ko-KR" dirty="0" err="1" smtClean="0"/>
              <a:t>higly</a:t>
            </a:r>
            <a:r>
              <a:rPr lang="en-US" altLang="ko-KR" dirty="0" smtClean="0"/>
              <a:t> significant</a:t>
            </a:r>
          </a:p>
          <a:p>
            <a:r>
              <a:rPr lang="en-US" altLang="ko-KR" dirty="0" smtClean="0"/>
              <a:t>Segregation distortion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10" y="2017546"/>
            <a:ext cx="6087979" cy="384328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03824"/>
            <a:ext cx="6087979" cy="38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 Construction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1192" y="2180496"/>
            <a:ext cx="5280989" cy="3678303"/>
          </a:xfrm>
        </p:spPr>
        <p:txBody>
          <a:bodyPr/>
          <a:lstStyle/>
          <a:p>
            <a:r>
              <a:rPr lang="en-US" altLang="ko-KR" dirty="0" smtClean="0"/>
              <a:t>In individual genotype </a:t>
            </a:r>
            <a:r>
              <a:rPr lang="en-US" altLang="ko-KR" dirty="0" err="1" smtClean="0"/>
              <a:t>freq</a:t>
            </a:r>
            <a:r>
              <a:rPr lang="en-US" altLang="ko-KR" dirty="0" smtClean="0"/>
              <a:t> tab</a:t>
            </a:r>
          </a:p>
          <a:p>
            <a:r>
              <a:rPr lang="en-US" altLang="ko-KR" dirty="0" smtClean="0"/>
              <a:t>Push calculator button</a:t>
            </a:r>
          </a:p>
          <a:p>
            <a:r>
              <a:rPr lang="en-US" altLang="ko-KR" dirty="0" smtClean="0"/>
              <a:t>To avoid cloned genotype information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702156"/>
            <a:ext cx="1018447" cy="10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8089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분할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95</TotalTime>
  <Words>222</Words>
  <Application>Microsoft Office PowerPoint</Application>
  <PresentationFormat>와이드스크린</PresentationFormat>
  <Paragraphs>55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휴먼매직체</vt:lpstr>
      <vt:lpstr>Gill Sans MT</vt:lpstr>
      <vt:lpstr>Wingdings 2</vt:lpstr>
      <vt:lpstr>분할</vt:lpstr>
      <vt:lpstr>Day 4.  Map construction</vt:lpstr>
      <vt:lpstr>Index</vt:lpstr>
      <vt:lpstr>JoinMap4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Map Construction</vt:lpstr>
      <vt:lpstr>That’s it for this course</vt:lpstr>
      <vt:lpstr>Visit webpage for our lab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4.  Map construction</dc:title>
  <dc:creator>SR Shim</dc:creator>
  <cp:lastModifiedBy>Sangrea Shim</cp:lastModifiedBy>
  <cp:revision>13</cp:revision>
  <dcterms:created xsi:type="dcterms:W3CDTF">2015-08-11T07:35:59Z</dcterms:created>
  <dcterms:modified xsi:type="dcterms:W3CDTF">2015-08-18T10:09:26Z</dcterms:modified>
</cp:coreProperties>
</file>