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400" autoAdjust="0"/>
  </p:normalViewPr>
  <p:slideViewPr>
    <p:cSldViewPr snapToGrid="0">
      <p:cViewPr varScale="1">
        <p:scale>
          <a:sx n="111" d="100"/>
          <a:sy n="111" d="100"/>
        </p:scale>
        <p:origin x="153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40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67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4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03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73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06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11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3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5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41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E6BC-1158-48A4-BF9F-BFE0D1C85AEB}" type="datetimeFigureOut">
              <a:rPr lang="ko-KR" altLang="en-US" smtClean="0"/>
              <a:t>2018-06-27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D3449-6DDE-4F9E-AD88-78B68EDCC9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6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GBS pre-processing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1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GBS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Reduced representative library</a:t>
            </a:r>
          </a:p>
          <a:p>
            <a:pPr lvl="1"/>
            <a:r>
              <a:rPr lang="en-US" altLang="ko-KR" dirty="0" smtClean="0"/>
              <a:t>Use restriction enzymes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High throughput sequencing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Barcode sequences</a:t>
            </a:r>
          </a:p>
          <a:p>
            <a:pPr lvl="1"/>
            <a:r>
              <a:rPr lang="en-US" altLang="ko-KR" dirty="0" smtClean="0"/>
              <a:t>Able to sequencing multi sample at once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246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handle GBS data?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Remove barcode sequences</a:t>
            </a:r>
          </a:p>
          <a:p>
            <a:endParaRPr lang="en-US" altLang="ko-KR" dirty="0"/>
          </a:p>
          <a:p>
            <a:r>
              <a:rPr lang="en-US" altLang="ko-KR" dirty="0" smtClean="0"/>
              <a:t>Sequence separation by sample</a:t>
            </a:r>
          </a:p>
          <a:p>
            <a:endParaRPr lang="en-US" altLang="ko-KR" dirty="0"/>
          </a:p>
          <a:p>
            <a:r>
              <a:rPr lang="en-US" altLang="ko-KR" dirty="0" smtClean="0"/>
              <a:t>Mapping</a:t>
            </a:r>
          </a:p>
          <a:p>
            <a:endParaRPr lang="en-US" altLang="ko-KR" dirty="0"/>
          </a:p>
          <a:p>
            <a:r>
              <a:rPr lang="en-US" altLang="ko-KR" dirty="0" smtClean="0"/>
              <a:t>Multiple pile-up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Variant calling</a:t>
            </a:r>
          </a:p>
        </p:txBody>
      </p:sp>
    </p:spTree>
    <p:extLst>
      <p:ext uri="{BB962C8B-B14F-4D97-AF65-F5344CB8AC3E}">
        <p14:creationId xmlns:p14="http://schemas.microsoft.com/office/powerpoint/2010/main" val="424700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Remove barcode sequences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Prepare : </a:t>
            </a:r>
          </a:p>
          <a:p>
            <a:pPr lvl="1"/>
            <a:r>
              <a:rPr lang="en-US" altLang="ko-KR" dirty="0" smtClean="0"/>
              <a:t>Sequencing raw reads</a:t>
            </a:r>
          </a:p>
          <a:p>
            <a:pPr lvl="1"/>
            <a:r>
              <a:rPr lang="en-US" altLang="ko-KR" dirty="0" smtClean="0"/>
              <a:t>fastx_barcode_splitter.pl (from FASTX-Toolkit)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Command :</a:t>
            </a:r>
          </a:p>
          <a:p>
            <a:pPr lvl="1"/>
            <a:r>
              <a:rPr lang="en-US" altLang="ko-KR" dirty="0" err="1" smtClean="0"/>
              <a:t>zcat</a:t>
            </a:r>
            <a:r>
              <a:rPr lang="en-US" altLang="ko-KR" dirty="0" smtClean="0"/>
              <a:t> &lt;fastq.gz&gt; | fastx_barcode_splitter.pl --</a:t>
            </a:r>
            <a:r>
              <a:rPr lang="en-US" altLang="ko-KR" dirty="0" err="1" smtClean="0"/>
              <a:t>bcfile</a:t>
            </a:r>
            <a:r>
              <a:rPr lang="en-US" altLang="ko-KR" dirty="0" smtClean="0"/>
              <a:t> &lt;barcode.10mer&gt; --suffix “.</a:t>
            </a:r>
            <a:r>
              <a:rPr lang="en-US" altLang="ko-KR" dirty="0" err="1" smtClean="0"/>
              <a:t>fq</a:t>
            </a:r>
            <a:r>
              <a:rPr lang="en-US" altLang="ko-KR" dirty="0" smtClean="0"/>
              <a:t>” –prefix “./10_” --</a:t>
            </a:r>
            <a:r>
              <a:rPr lang="en-US" altLang="ko-KR" dirty="0" err="1" smtClean="0"/>
              <a:t>bol</a:t>
            </a:r>
            <a:r>
              <a:rPr lang="en-US" altLang="ko-KR" dirty="0" smtClean="0"/>
              <a:t> --exact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mv 10_unmatched.fq </a:t>
            </a:r>
            <a:r>
              <a:rPr lang="en-US" altLang="ko-KR" dirty="0" err="1" smtClean="0"/>
              <a:t>Full.fq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cat </a:t>
            </a:r>
            <a:r>
              <a:rPr lang="en-US" altLang="ko-KR" dirty="0" err="1" smtClean="0"/>
              <a:t>Full.fq</a:t>
            </a:r>
            <a:r>
              <a:rPr lang="en-US" altLang="ko-KR" dirty="0" smtClean="0"/>
              <a:t> </a:t>
            </a:r>
            <a:r>
              <a:rPr lang="en-US" altLang="ko-KR" dirty="0"/>
              <a:t>| fastx_barcode_splitter.pl --</a:t>
            </a:r>
            <a:r>
              <a:rPr lang="en-US" altLang="ko-KR" dirty="0" err="1"/>
              <a:t>bcfile</a:t>
            </a:r>
            <a:r>
              <a:rPr lang="en-US" altLang="ko-KR" dirty="0"/>
              <a:t> &lt;</a:t>
            </a:r>
            <a:r>
              <a:rPr lang="en-US" altLang="ko-KR" dirty="0" smtClean="0"/>
              <a:t>barcode.9mer</a:t>
            </a:r>
            <a:r>
              <a:rPr lang="en-US" altLang="ko-KR" dirty="0"/>
              <a:t>&gt; --suffix “.</a:t>
            </a:r>
            <a:r>
              <a:rPr lang="en-US" altLang="ko-KR" dirty="0" err="1"/>
              <a:t>fq</a:t>
            </a:r>
            <a:r>
              <a:rPr lang="en-US" altLang="ko-KR" dirty="0"/>
              <a:t>” –prefix </a:t>
            </a:r>
            <a:r>
              <a:rPr lang="en-US" altLang="ko-KR" dirty="0" smtClean="0"/>
              <a:t>“./9_” </a:t>
            </a:r>
            <a:r>
              <a:rPr lang="en-US" altLang="ko-KR" dirty="0"/>
              <a:t>--</a:t>
            </a:r>
            <a:r>
              <a:rPr lang="en-US" altLang="ko-KR" dirty="0" err="1"/>
              <a:t>bol</a:t>
            </a:r>
            <a:r>
              <a:rPr lang="en-US" altLang="ko-KR" dirty="0"/>
              <a:t> </a:t>
            </a:r>
            <a:r>
              <a:rPr lang="en-US" altLang="ko-KR" dirty="0" smtClean="0"/>
              <a:t>–exact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mv 9_unmatched.fq </a:t>
            </a:r>
            <a:r>
              <a:rPr lang="en-US" altLang="ko-KR" dirty="0" err="1" smtClean="0"/>
              <a:t>Full.fq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8309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 separation by sample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Prepare :</a:t>
            </a:r>
          </a:p>
          <a:p>
            <a:pPr lvl="1"/>
            <a:r>
              <a:rPr lang="en-US" altLang="ko-KR" dirty="0" smtClean="0"/>
              <a:t>Barcode removed sequencing reads</a:t>
            </a:r>
          </a:p>
          <a:p>
            <a:pPr lvl="1"/>
            <a:r>
              <a:rPr lang="en-US" altLang="ko-KR" dirty="0" smtClean="0"/>
              <a:t>TrimmingReads.pl (from NGS </a:t>
            </a:r>
            <a:r>
              <a:rPr lang="en-US" altLang="ko-KR" dirty="0"/>
              <a:t>QC </a:t>
            </a:r>
            <a:r>
              <a:rPr lang="en-US" altLang="ko-KR" dirty="0" smtClean="0"/>
              <a:t>Toolkit)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Command :</a:t>
            </a:r>
          </a:p>
          <a:p>
            <a:pPr lvl="1"/>
            <a:r>
              <a:rPr lang="en-US" altLang="ko-KR" dirty="0" err="1" smtClean="0"/>
              <a:t>perl</a:t>
            </a:r>
            <a:r>
              <a:rPr lang="en-US" altLang="ko-KR" dirty="0" smtClean="0"/>
              <a:t> Trimming Reads.pl –l 4 –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4_SG01.fq</a:t>
            </a:r>
          </a:p>
          <a:p>
            <a:pPr lvl="1"/>
            <a:r>
              <a:rPr lang="en-US" altLang="ko-KR" dirty="0" err="1" smtClean="0"/>
              <a:t>perl</a:t>
            </a:r>
            <a:r>
              <a:rPr lang="en-US" altLang="ko-KR" dirty="0" smtClean="0"/>
              <a:t> Trimming Reads.pl –l 5 –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5_SG02.fq</a:t>
            </a:r>
          </a:p>
          <a:p>
            <a:pPr lvl="1"/>
            <a:r>
              <a:rPr lang="en-US" altLang="ko-K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6381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Subprocessing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Processing multiple file using python module</a:t>
            </a:r>
          </a:p>
          <a:p>
            <a:pPr lvl="1"/>
            <a:r>
              <a:rPr lang="en-US" altLang="ko-KR" dirty="0" smtClean="0"/>
              <a:t>glob, </a:t>
            </a:r>
            <a:r>
              <a:rPr lang="en-US" altLang="ko-KR" dirty="0" err="1" smtClean="0"/>
              <a:t>os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3358191"/>
            <a:ext cx="8553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1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157</Words>
  <Application>Microsoft Office PowerPoint</Application>
  <PresentationFormat>화면 슬라이드 쇼(4:3)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GBS pre-processing</vt:lpstr>
      <vt:lpstr>GBS</vt:lpstr>
      <vt:lpstr>How to handle GBS data?</vt:lpstr>
      <vt:lpstr>Remove barcode sequences</vt:lpstr>
      <vt:lpstr>Sequence separation by sample</vt:lpstr>
      <vt:lpstr>Subprocessing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GBS pre-processing</dc:title>
  <dc:creator>Yami</dc:creator>
  <cp:lastModifiedBy>Yami</cp:lastModifiedBy>
  <cp:revision>4</cp:revision>
  <dcterms:created xsi:type="dcterms:W3CDTF">2018-06-27T05:42:19Z</dcterms:created>
  <dcterms:modified xsi:type="dcterms:W3CDTF">2018-06-27T06:15:57Z</dcterms:modified>
</cp:coreProperties>
</file>