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E5B048-B38E-4E28-B244-F5E4506873EA}" type="datetimeFigureOut">
              <a:rPr lang="ko-KR" altLang="en-US" smtClean="0"/>
              <a:t>2013-06-03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26E5F9-CAF6-4A6D-B48A-C1845DDFB1F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Python study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day</a:t>
            </a:r>
          </a:p>
          <a:p>
            <a:r>
              <a:rPr lang="en-US" altLang="ko-KR" dirty="0" smtClean="0"/>
              <a:t>Python variable types and basic functions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12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 use these kind of symbols in integer and float type variable</a:t>
            </a:r>
          </a:p>
          <a:p>
            <a:pPr lvl="1"/>
            <a:r>
              <a:rPr lang="en-US" altLang="ko-KR" dirty="0" smtClean="0"/>
              <a:t>+, -, *, /</a:t>
            </a:r>
          </a:p>
          <a:p>
            <a:pPr lvl="1"/>
            <a:r>
              <a:rPr lang="en-US" altLang="ko-KR" dirty="0" smtClean="0"/>
              <a:t>//, %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Characteristics of Variable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73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altLang="ko-KR" sz="4800" dirty="0"/>
          </a:p>
          <a:p>
            <a:r>
              <a:rPr lang="en-US" altLang="ko-KR" sz="4800" dirty="0" smtClean="0"/>
              <a:t>List</a:t>
            </a:r>
          </a:p>
          <a:p>
            <a:endParaRPr lang="en-US" altLang="ko-KR" sz="4800" dirty="0"/>
          </a:p>
          <a:p>
            <a:r>
              <a:rPr lang="en-US" altLang="ko-KR" sz="4800" dirty="0" smtClean="0"/>
              <a:t>Dictionary</a:t>
            </a:r>
          </a:p>
          <a:p>
            <a:endParaRPr lang="en-US" altLang="ko-KR" sz="4800" dirty="0"/>
          </a:p>
          <a:p>
            <a:endParaRPr lang="ko-KR" altLang="en-US" sz="4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Other variables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97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List</a:t>
            </a:r>
          </a:p>
          <a:p>
            <a:pPr lvl="1"/>
            <a:r>
              <a:rPr lang="en-US" altLang="ko-KR" dirty="0" smtClean="0"/>
              <a:t>Is set by []</a:t>
            </a:r>
          </a:p>
          <a:p>
            <a:pPr lvl="1"/>
            <a:r>
              <a:rPr lang="en-US" altLang="ko-KR" dirty="0" smtClean="0"/>
              <a:t>The list of other values or variable</a:t>
            </a:r>
          </a:p>
          <a:p>
            <a:pPr lvl="2"/>
            <a:r>
              <a:rPr lang="en-US" altLang="ko-KR" dirty="0" err="1" smtClean="0"/>
              <a:t>List_a</a:t>
            </a:r>
            <a:r>
              <a:rPr lang="en-US" altLang="ko-KR" dirty="0" smtClean="0"/>
              <a:t> = [1,2,’a’,’b’,[</a:t>
            </a:r>
            <a:r>
              <a:rPr lang="en-US" altLang="ko-KR" dirty="0" err="1" smtClean="0"/>
              <a:t>a,b</a:t>
            </a:r>
            <a:r>
              <a:rPr lang="en-US" altLang="ko-KR" dirty="0" smtClean="0"/>
              <a:t>]]</a:t>
            </a:r>
          </a:p>
          <a:p>
            <a:pPr lvl="2"/>
            <a:r>
              <a:rPr lang="en-US" altLang="ko-KR" dirty="0" smtClean="0"/>
              <a:t>List also can value of list</a:t>
            </a:r>
          </a:p>
          <a:p>
            <a:pPr lvl="1"/>
            <a:r>
              <a:rPr lang="en-US" altLang="ko-KR" dirty="0" smtClean="0"/>
              <a:t>Can get empty value</a:t>
            </a:r>
          </a:p>
          <a:p>
            <a:pPr lvl="2"/>
            <a:r>
              <a:rPr lang="en-US" altLang="ko-KR" dirty="0" err="1" smtClean="0"/>
              <a:t>List_b</a:t>
            </a:r>
            <a:r>
              <a:rPr lang="en-US" altLang="ko-KR" dirty="0" smtClean="0"/>
              <a:t> = []</a:t>
            </a:r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</a:t>
            </a:r>
            <a:r>
              <a:rPr lang="en-US" altLang="ko-KR" dirty="0" smtClean="0"/>
              <a:t>variables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08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Dictionary</a:t>
            </a:r>
          </a:p>
          <a:p>
            <a:pPr lvl="1"/>
            <a:r>
              <a:rPr lang="en-US" altLang="ko-KR" dirty="0" smtClean="0"/>
              <a:t>Is set by {}</a:t>
            </a:r>
          </a:p>
          <a:p>
            <a:pPr lvl="1"/>
            <a:r>
              <a:rPr lang="en-US" altLang="ko-KR" dirty="0" smtClean="0"/>
              <a:t>Like a dictionary, had keys and values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err="1" smtClean="0"/>
              <a:t>Dic_a</a:t>
            </a:r>
            <a:r>
              <a:rPr lang="en-US" altLang="ko-KR" dirty="0" smtClean="0"/>
              <a:t> = {‘English’:</a:t>
            </a:r>
            <a:r>
              <a:rPr lang="en-US" altLang="ko-KR" dirty="0"/>
              <a:t>‘</a:t>
            </a:r>
            <a:r>
              <a:rPr lang="ko-KR" altLang="en-US" dirty="0"/>
              <a:t>영어</a:t>
            </a:r>
            <a:r>
              <a:rPr lang="en-US" altLang="ko-KR" dirty="0" smtClean="0"/>
              <a:t>’} →</a:t>
            </a:r>
            <a:r>
              <a:rPr lang="en-US" altLang="ko-KR" dirty="0" err="1" smtClean="0"/>
              <a:t>Dic_a</a:t>
            </a:r>
            <a:r>
              <a:rPr lang="en-US" altLang="ko-KR" dirty="0" smtClean="0"/>
              <a:t>[‘English’] = ‘</a:t>
            </a:r>
            <a:r>
              <a:rPr lang="ko-KR" altLang="en-US" dirty="0" smtClean="0"/>
              <a:t>영어</a:t>
            </a:r>
            <a:r>
              <a:rPr lang="en-US" altLang="ko-KR" dirty="0" smtClean="0"/>
              <a:t>’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One key only have one value whatever, list, string, integer or dictionary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Usage)</a:t>
            </a:r>
          </a:p>
          <a:p>
            <a:pPr lvl="2"/>
            <a:r>
              <a:rPr lang="en-US" altLang="ko-KR" dirty="0" err="1" smtClean="0"/>
              <a:t>Dic_amino_acid</a:t>
            </a:r>
            <a:r>
              <a:rPr lang="en-US" altLang="ko-KR" dirty="0" smtClean="0"/>
              <a:t> = {‘</a:t>
            </a:r>
            <a:r>
              <a:rPr lang="en-US" altLang="ko-KR" dirty="0" err="1" smtClean="0"/>
              <a:t>ATG’:‘Met</a:t>
            </a:r>
            <a:r>
              <a:rPr lang="en-US" altLang="ko-KR" dirty="0" smtClean="0"/>
              <a:t>’, ‘TGA:*’}</a:t>
            </a:r>
          </a:p>
          <a:p>
            <a:pPr lvl="2"/>
            <a:r>
              <a:rPr lang="en-US" altLang="ko-KR" dirty="0" err="1" smtClean="0"/>
              <a:t>Dic_amino_acid</a:t>
            </a:r>
            <a:r>
              <a:rPr lang="en-US" altLang="ko-KR" dirty="0" smtClean="0"/>
              <a:t> = {}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 smtClean="0"/>
              <a:t>Dic_amino_acid</a:t>
            </a:r>
            <a:r>
              <a:rPr lang="en-US" altLang="ko-KR" dirty="0" smtClean="0"/>
              <a:t>[‘ATG’] = ‘Met’</a:t>
            </a:r>
          </a:p>
          <a:p>
            <a:pPr lvl="2"/>
            <a:r>
              <a:rPr lang="en-US" altLang="ko-KR" dirty="0" smtClean="0"/>
              <a:t>Key = [‘ATG’,’TGA’]</a:t>
            </a:r>
            <a:br>
              <a:rPr lang="en-US" altLang="ko-KR" dirty="0" smtClean="0"/>
            </a:br>
            <a:r>
              <a:rPr lang="en-US" altLang="ko-KR" dirty="0" smtClean="0"/>
              <a:t>value = [‘Met’, ‘*’]</a:t>
            </a:r>
            <a:br>
              <a:rPr lang="en-US" altLang="ko-KR" dirty="0" smtClean="0"/>
            </a:br>
            <a:r>
              <a:rPr lang="en-US" altLang="ko-KR" dirty="0" err="1" smtClean="0"/>
              <a:t>Dic_amino_acid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dict</a:t>
            </a:r>
            <a:r>
              <a:rPr lang="en-US" altLang="ko-KR" dirty="0" smtClean="0"/>
              <a:t>(zip(</a:t>
            </a:r>
            <a:r>
              <a:rPr lang="en-US" altLang="ko-KR" dirty="0" err="1" smtClean="0"/>
              <a:t>key,value</a:t>
            </a:r>
            <a:r>
              <a:rPr lang="en-US" altLang="ko-KR" dirty="0" smtClean="0"/>
              <a:t>))</a:t>
            </a:r>
          </a:p>
          <a:p>
            <a:pPr marL="630936" lvl="2" indent="0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</a:t>
            </a:r>
            <a:r>
              <a:rPr lang="en-US" altLang="ko-KR" dirty="0" smtClean="0"/>
              <a:t>variables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15621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1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vi filename.py</a:t>
            </a:r>
          </a:p>
          <a:p>
            <a:pPr lvl="1"/>
            <a:r>
              <a:rPr lang="en-US" altLang="ko-KR" dirty="0" smtClean="0"/>
              <a:t>Python code files have .</a:t>
            </a:r>
            <a:r>
              <a:rPr lang="en-US" altLang="ko-KR" dirty="0" err="1" smtClean="0"/>
              <a:t>py</a:t>
            </a:r>
            <a:r>
              <a:rPr lang="en-US" altLang="ko-KR" dirty="0" smtClean="0"/>
              <a:t> as extension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Start python coding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50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What is the </a:t>
            </a:r>
            <a:r>
              <a:rPr lang="en-US" altLang="ko-KR" dirty="0" err="1" smtClean="0"/>
              <a:t>fuction</a:t>
            </a:r>
            <a:r>
              <a:rPr lang="en-US" altLang="ko-KR" dirty="0" smtClean="0"/>
              <a:t>(</a:t>
            </a:r>
            <a:r>
              <a:rPr lang="ko-KR" altLang="en-US" dirty="0" smtClean="0"/>
              <a:t>함수</a:t>
            </a:r>
            <a:r>
              <a:rPr lang="en-US" altLang="ko-KR" dirty="0" smtClean="0"/>
              <a:t>)?</a:t>
            </a:r>
          </a:p>
          <a:p>
            <a:pPr lvl="1"/>
            <a:r>
              <a:rPr lang="en-US" altLang="ko-KR" dirty="0" smtClean="0"/>
              <a:t>Already set </a:t>
            </a:r>
            <a:r>
              <a:rPr lang="en-US" altLang="ko-KR" dirty="0" err="1" smtClean="0"/>
              <a:t>fuction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기능</a:t>
            </a:r>
            <a:r>
              <a:rPr lang="en-US" altLang="ko-KR" dirty="0" smtClean="0"/>
              <a:t>) by other programmer</a:t>
            </a:r>
          </a:p>
          <a:p>
            <a:pPr lvl="1"/>
            <a:r>
              <a:rPr lang="en-US" altLang="ko-KR" dirty="0" smtClean="0"/>
              <a:t>Ex) print, if, for, open, etc..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Print (standard output function)</a:t>
            </a:r>
          </a:p>
          <a:p>
            <a:pPr lvl="1"/>
            <a:r>
              <a:rPr lang="en-US" altLang="ko-KR" dirty="0" smtClean="0"/>
              <a:t>Function for print something</a:t>
            </a:r>
          </a:p>
          <a:p>
            <a:pPr lvl="1"/>
            <a:r>
              <a:rPr lang="en-US" altLang="ko-KR" dirty="0" smtClean="0"/>
              <a:t>Usage)</a:t>
            </a:r>
          </a:p>
          <a:p>
            <a:pPr lvl="2"/>
            <a:r>
              <a:rPr lang="en-US" altLang="ko-KR" dirty="0" smtClean="0"/>
              <a:t>Print a</a:t>
            </a:r>
            <a:endParaRPr lang="en-US" altLang="ko-KR" dirty="0"/>
          </a:p>
          <a:p>
            <a:pPr lvl="2"/>
            <a:r>
              <a:rPr lang="en-US" altLang="ko-KR" dirty="0" smtClean="0"/>
              <a:t>Print ‘a’</a:t>
            </a:r>
          </a:p>
          <a:p>
            <a:pPr lvl="2"/>
            <a:r>
              <a:rPr lang="en-US" altLang="ko-KR" dirty="0" smtClean="0"/>
              <a:t>Print ‘a’*3</a:t>
            </a:r>
          </a:p>
          <a:p>
            <a:pPr lvl="2"/>
            <a:r>
              <a:rPr lang="en-US" altLang="ko-KR" dirty="0" smtClean="0"/>
              <a:t>Print 3*4</a:t>
            </a:r>
          </a:p>
          <a:p>
            <a:pPr lvl="1"/>
            <a:r>
              <a:rPr lang="en-US" altLang="ko-KR" dirty="0" smtClean="0"/>
              <a:t>Print </a:t>
            </a:r>
            <a:r>
              <a:rPr lang="en-US" altLang="ko-KR" dirty="0" err="1"/>
              <a:t>print</a:t>
            </a:r>
            <a:r>
              <a:rPr lang="en-US" altLang="ko-KR" dirty="0"/>
              <a:t> </a:t>
            </a:r>
            <a:r>
              <a:rPr lang="en-US" altLang="ko-KR" dirty="0" smtClean="0"/>
              <a:t>with newline character</a:t>
            </a:r>
          </a:p>
          <a:p>
            <a:pPr lvl="2"/>
            <a:r>
              <a:rPr lang="en-US" altLang="ko-KR" dirty="0" smtClean="0"/>
              <a:t>Print ‘a\n’</a:t>
            </a:r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functions(</a:t>
            </a:r>
            <a:r>
              <a:rPr lang="ko-KR" altLang="en-US" dirty="0" smtClean="0"/>
              <a:t>함수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68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Standard input functions</a:t>
            </a:r>
          </a:p>
          <a:p>
            <a:pPr lvl="1"/>
            <a:r>
              <a:rPr lang="en-US" altLang="ko-KR" dirty="0" smtClean="0"/>
              <a:t>Input</a:t>
            </a:r>
          </a:p>
          <a:p>
            <a:pPr lvl="2"/>
            <a:r>
              <a:rPr lang="en-US" altLang="ko-KR" dirty="0" smtClean="0"/>
              <a:t>For integer</a:t>
            </a:r>
          </a:p>
          <a:p>
            <a:pPr lvl="1"/>
            <a:r>
              <a:rPr lang="en-US" altLang="ko-KR" dirty="0" err="1" smtClean="0"/>
              <a:t>Raw_input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 string</a:t>
            </a:r>
          </a:p>
          <a:p>
            <a:pPr lvl="1"/>
            <a:r>
              <a:rPr lang="en-US" altLang="ko-KR" dirty="0" smtClean="0"/>
              <a:t>Usage)</a:t>
            </a:r>
          </a:p>
          <a:p>
            <a:pPr lvl="2"/>
            <a:r>
              <a:rPr lang="en-US" altLang="ko-KR" dirty="0" smtClean="0"/>
              <a:t>A = input(“enter some integers”)</a:t>
            </a:r>
          </a:p>
          <a:p>
            <a:pPr lvl="2"/>
            <a:r>
              <a:rPr lang="en-US" altLang="ko-KR" dirty="0" smtClean="0"/>
              <a:t>B = </a:t>
            </a:r>
            <a:r>
              <a:rPr lang="en-US" altLang="ko-KR" dirty="0" err="1" smtClean="0"/>
              <a:t>raw_input</a:t>
            </a:r>
            <a:r>
              <a:rPr lang="en-US" altLang="ko-KR" dirty="0" smtClean="0"/>
              <a:t>(“enter some words”)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functions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69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</a:t>
            </a:r>
          </a:p>
          <a:p>
            <a:pPr lvl="1"/>
            <a:r>
              <a:rPr lang="en-US" altLang="ko-KR" dirty="0" smtClean="0"/>
              <a:t>For judgment</a:t>
            </a:r>
          </a:p>
          <a:p>
            <a:pPr lvl="1"/>
            <a:r>
              <a:rPr lang="en-US" altLang="ko-KR" dirty="0" smtClean="0"/>
              <a:t>If conditional sentence were satisfied, some command were executed</a:t>
            </a:r>
          </a:p>
          <a:p>
            <a:pPr lvl="1"/>
            <a:r>
              <a:rPr lang="en-US" altLang="ko-KR" dirty="0" smtClean="0"/>
              <a:t>If not, the other command were executed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functions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49358"/>
              </p:ext>
            </p:extLst>
          </p:nvPr>
        </p:nvGraphicFramePr>
        <p:xfrm>
          <a:off x="467544" y="3645024"/>
          <a:ext cx="5450483" cy="2954242"/>
        </p:xfrm>
        <a:graphic>
          <a:graphicData uri="http://schemas.openxmlformats.org/drawingml/2006/table">
            <a:tbl>
              <a:tblPr/>
              <a:tblGrid>
                <a:gridCol w="2570163"/>
                <a:gridCol w="1440160"/>
                <a:gridCol w="1440160"/>
              </a:tblGrid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Meaning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D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Math</a:t>
                      </a:r>
                    </a:p>
                    <a:p>
                      <a:pPr algn="l"/>
                      <a:r>
                        <a:rPr lang="en-US" dirty="0" smtClean="0">
                          <a:effectLst/>
                        </a:rPr>
                        <a:t>Symbol</a:t>
                      </a:r>
                      <a:endParaRPr lang="en-US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D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Python</a:t>
                      </a:r>
                    </a:p>
                    <a:p>
                      <a:pPr algn="l"/>
                      <a:r>
                        <a:rPr lang="en-US" dirty="0" smtClean="0">
                          <a:effectLst/>
                        </a:rPr>
                        <a:t>Symbols</a:t>
                      </a:r>
                      <a:endParaRPr lang="en-US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DEE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Less than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&lt;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&lt;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Greater than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&gt;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&gt;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Less than or equal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>
                          <a:effectLst/>
                        </a:rPr>
                        <a:t>≤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&lt;=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Greater than or equal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>
                          <a:effectLst/>
                        </a:rPr>
                        <a:t>≥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&gt;=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Equals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=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==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Not equal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>
                          <a:effectLst/>
                        </a:rPr>
                        <a:t>≠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!=</a:t>
                      </a: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Contain</a:t>
                      </a:r>
                      <a:endParaRPr lang="en-US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 smtClean="0">
                          <a:effectLst/>
                        </a:rPr>
                        <a:t>in</a:t>
                      </a:r>
                      <a:endParaRPr lang="en-US" altLang="ko-KR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Not</a:t>
                      </a:r>
                      <a:r>
                        <a:rPr lang="en-US" baseline="0" dirty="0" smtClean="0">
                          <a:effectLst/>
                        </a:rPr>
                        <a:t> contain</a:t>
                      </a:r>
                      <a:endParaRPr lang="en-US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 smtClean="0">
                          <a:effectLst/>
                        </a:rPr>
                        <a:t>not in </a:t>
                      </a:r>
                      <a:endParaRPr lang="en-US" altLang="ko-KR" dirty="0">
                        <a:effectLst/>
                      </a:endParaRPr>
                    </a:p>
                  </a:txBody>
                  <a:tcPr marL="47625" marR="76200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45024"/>
            <a:ext cx="248921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8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functions</a:t>
            </a:r>
            <a:endParaRPr lang="ko-KR" altLang="en-US" dirty="0"/>
          </a:p>
        </p:txBody>
      </p:sp>
      <p:sp>
        <p:nvSpPr>
          <p:cNvPr id="4" name="순서도: 판단 3"/>
          <p:cNvSpPr/>
          <p:nvPr/>
        </p:nvSpPr>
        <p:spPr>
          <a:xfrm>
            <a:off x="1098451" y="2060848"/>
            <a:ext cx="1368152" cy="936104"/>
          </a:xfrm>
          <a:prstGeom prst="flowChartDecision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</a:t>
            </a:r>
            <a:r>
              <a:rPr lang="en-US" altLang="ko-KR" dirty="0" smtClean="0"/>
              <a:t>f</a:t>
            </a:r>
          </a:p>
          <a:p>
            <a:pPr algn="ctr"/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7" name="순서도: 판단 6"/>
          <p:cNvSpPr/>
          <p:nvPr/>
        </p:nvSpPr>
        <p:spPr>
          <a:xfrm>
            <a:off x="2915816" y="2060848"/>
            <a:ext cx="1368152" cy="936104"/>
          </a:xfrm>
          <a:prstGeom prst="flowChartDecision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elif</a:t>
            </a:r>
            <a:r>
              <a:rPr lang="en-US" altLang="ko-KR" dirty="0" smtClean="0"/>
              <a:t> …</a:t>
            </a:r>
            <a:endParaRPr lang="ko-KR" altLang="en-US" dirty="0"/>
          </a:p>
        </p:txBody>
      </p:sp>
      <p:sp>
        <p:nvSpPr>
          <p:cNvPr id="8" name="순서도: 판단 7"/>
          <p:cNvSpPr/>
          <p:nvPr/>
        </p:nvSpPr>
        <p:spPr>
          <a:xfrm>
            <a:off x="4716016" y="2060848"/>
            <a:ext cx="1368152" cy="936104"/>
          </a:xfrm>
          <a:prstGeom prst="flowChartDecision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else</a:t>
            </a:r>
            <a:endParaRPr lang="ko-KR" altLang="en-US" dirty="0"/>
          </a:p>
        </p:txBody>
      </p:sp>
      <p:sp>
        <p:nvSpPr>
          <p:cNvPr id="9" name="오른쪽 화살표 8"/>
          <p:cNvSpPr/>
          <p:nvPr/>
        </p:nvSpPr>
        <p:spPr>
          <a:xfrm>
            <a:off x="2573028" y="2492896"/>
            <a:ext cx="216024" cy="7200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4373228" y="2492896"/>
            <a:ext cx="216024" cy="7200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1782527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3599892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5402702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오른쪽 화살표 14"/>
          <p:cNvSpPr/>
          <p:nvPr/>
        </p:nvSpPr>
        <p:spPr>
          <a:xfrm>
            <a:off x="6431703" y="1777217"/>
            <a:ext cx="216024" cy="7200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6419198" y="1556792"/>
            <a:ext cx="2410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04248" y="141277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True</a:t>
            </a:r>
          </a:p>
          <a:p>
            <a:r>
              <a:rPr lang="en-US" altLang="ko-KR" dirty="0" smtClean="0"/>
              <a:t>False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1098451" y="4365104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Status A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2915816" y="4365104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Status B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4718626" y="4365104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Status 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82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Functions for loop</a:t>
            </a:r>
          </a:p>
          <a:p>
            <a:pPr lvl="1"/>
            <a:r>
              <a:rPr lang="en-US" altLang="ko-KR" dirty="0" smtClean="0"/>
              <a:t>For</a:t>
            </a:r>
          </a:p>
          <a:p>
            <a:pPr lvl="2"/>
            <a:r>
              <a:rPr lang="en-US" altLang="ko-KR" dirty="0" smtClean="0"/>
              <a:t>Useful for limited loop</a:t>
            </a:r>
          </a:p>
          <a:p>
            <a:pPr lvl="2"/>
            <a:r>
              <a:rPr lang="en-US" altLang="ko-KR" dirty="0" smtClean="0"/>
              <a:t>Usage) For </a:t>
            </a:r>
            <a:r>
              <a:rPr lang="en-US" altLang="ko-KR" dirty="0" err="1" smtClean="0"/>
              <a:t>variable_name</a:t>
            </a:r>
            <a:r>
              <a:rPr lang="en-US" altLang="ko-KR" dirty="0" smtClean="0"/>
              <a:t> in </a:t>
            </a:r>
            <a:r>
              <a:rPr lang="en-US" altLang="ko-KR" dirty="0" err="1" smtClean="0"/>
              <a:t>list_name</a:t>
            </a:r>
            <a:r>
              <a:rPr lang="en-US" altLang="ko-KR" dirty="0" smtClean="0"/>
              <a:t>: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range()</a:t>
            </a:r>
          </a:p>
          <a:p>
            <a:pPr lvl="3"/>
            <a:r>
              <a:rPr lang="en-US" altLang="ko-KR" dirty="0" smtClean="0"/>
              <a:t>make list of integer</a:t>
            </a:r>
          </a:p>
          <a:p>
            <a:pPr lvl="3"/>
            <a:r>
              <a:rPr lang="en-US" altLang="ko-KR" dirty="0" smtClean="0"/>
              <a:t>Ex) range(2) = [0,1]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 </a:t>
            </a:r>
            <a:r>
              <a:rPr lang="en-US" altLang="ko-KR" dirty="0" smtClean="0"/>
              <a:t>     range(1,5) = [1,2,3,4]</a:t>
            </a:r>
            <a:br>
              <a:rPr lang="en-US" altLang="ko-KR" dirty="0" smtClean="0"/>
            </a:br>
            <a:r>
              <a:rPr lang="en-US" altLang="ko-KR" dirty="0" smtClean="0"/>
              <a:t>      range(1,5,2) = [1,3]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functions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80928"/>
            <a:ext cx="40671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내용 개체 틀 1"/>
          <p:cNvSpPr txBox="1">
            <a:spLocks/>
          </p:cNvSpPr>
          <p:nvPr/>
        </p:nvSpPr>
        <p:spPr>
          <a:xfrm>
            <a:off x="3995936" y="4365104"/>
            <a:ext cx="4176464" cy="15072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2"/>
            <a:r>
              <a:rPr lang="en-US" altLang="ko-KR" sz="1800" dirty="0" err="1" smtClean="0"/>
              <a:t>len</a:t>
            </a:r>
            <a:r>
              <a:rPr lang="en-US" altLang="ko-KR" sz="1800" dirty="0" smtClean="0"/>
              <a:t>()</a:t>
            </a:r>
          </a:p>
          <a:p>
            <a:pPr lvl="3"/>
            <a:r>
              <a:rPr lang="en-US" altLang="ko-KR" sz="1800" dirty="0" smtClean="0"/>
              <a:t>Calculate length</a:t>
            </a:r>
          </a:p>
          <a:p>
            <a:pPr lvl="3"/>
            <a:r>
              <a:rPr lang="en-US" altLang="ko-KR" sz="1800" dirty="0" smtClean="0"/>
              <a:t>Ex) </a:t>
            </a:r>
            <a:r>
              <a:rPr lang="en-US" altLang="ko-KR" sz="1800" dirty="0" err="1" smtClean="0"/>
              <a:t>len</a:t>
            </a:r>
            <a:r>
              <a:rPr lang="en-US" altLang="ko-KR" sz="1800" dirty="0" smtClean="0"/>
              <a:t>(‘ABC’) = 3</a:t>
            </a:r>
            <a:br>
              <a:rPr lang="en-US" altLang="ko-KR" sz="1800" dirty="0" smtClean="0"/>
            </a:br>
            <a:r>
              <a:rPr lang="en-US" altLang="ko-KR" sz="1800" dirty="0" smtClean="0"/>
              <a:t>      </a:t>
            </a:r>
            <a:r>
              <a:rPr lang="en-US" altLang="ko-KR" sz="1800" dirty="0" err="1" smtClean="0"/>
              <a:t>len</a:t>
            </a:r>
            <a:r>
              <a:rPr lang="en-US" altLang="ko-KR" sz="1800" dirty="0" smtClean="0"/>
              <a:t>([1,2]) = 2</a:t>
            </a:r>
            <a:endParaRPr lang="en-US" altLang="ko-KR" sz="1800" dirty="0"/>
          </a:p>
          <a:p>
            <a:pPr lvl="3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144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14400" y="234888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Homework check!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69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Functions for loop</a:t>
            </a:r>
          </a:p>
          <a:p>
            <a:pPr lvl="1"/>
            <a:r>
              <a:rPr lang="en-US" altLang="ko-KR" dirty="0" smtClean="0"/>
              <a:t>While</a:t>
            </a:r>
          </a:p>
          <a:p>
            <a:pPr lvl="2"/>
            <a:r>
              <a:rPr lang="en-US" altLang="ko-KR" dirty="0" smtClean="0"/>
              <a:t>Useful for infinite loop</a:t>
            </a:r>
          </a:p>
          <a:p>
            <a:pPr lvl="3"/>
            <a:r>
              <a:rPr lang="en-US" altLang="ko-KR" dirty="0" smtClean="0"/>
              <a:t>Usage while </a:t>
            </a:r>
            <a:r>
              <a:rPr lang="en-US" altLang="ko-KR" dirty="0" err="1" smtClean="0"/>
              <a:t>conditional_sentence</a:t>
            </a:r>
            <a:r>
              <a:rPr lang="en-US" altLang="ko-KR" dirty="0" smtClean="0"/>
              <a:t>:</a:t>
            </a:r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3"/>
            <a:r>
              <a:rPr lang="en-US" altLang="ko-KR" dirty="0" smtClean="0"/>
              <a:t>If conditional sentence is true, loop are work.</a:t>
            </a:r>
          </a:p>
          <a:p>
            <a:pPr lvl="3"/>
            <a:r>
              <a:rPr lang="en-US" altLang="ko-KR" dirty="0" smtClean="0"/>
              <a:t>While 1 mean always true, so it is infinite loop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functions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23812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4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break &amp; continue</a:t>
            </a:r>
            <a:endParaRPr lang="en-US" altLang="ko-KR" dirty="0"/>
          </a:p>
          <a:p>
            <a:pPr lvl="1"/>
            <a:r>
              <a:rPr lang="en-US" altLang="ko-KR" dirty="0" smtClean="0"/>
              <a:t>They are always used with if and loop</a:t>
            </a:r>
            <a:r>
              <a:rPr lang="ko-KR" altLang="en-US" dirty="0" smtClean="0"/>
              <a:t> </a:t>
            </a:r>
            <a:r>
              <a:rPr lang="en-US" altLang="ko-KR" dirty="0" smtClean="0"/>
              <a:t>functions</a:t>
            </a:r>
          </a:p>
          <a:p>
            <a:pPr lvl="1"/>
            <a:r>
              <a:rPr lang="en-US" altLang="ko-KR" dirty="0" smtClean="0"/>
              <a:t>break</a:t>
            </a:r>
          </a:p>
          <a:p>
            <a:pPr lvl="2"/>
            <a:r>
              <a:rPr lang="en-US" altLang="ko-KR" dirty="0" smtClean="0"/>
              <a:t>If conditional sentence is true, the loop will be terminated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ontinue</a:t>
            </a:r>
          </a:p>
          <a:p>
            <a:pPr lvl="2"/>
            <a:r>
              <a:rPr lang="en-US" altLang="ko-KR" dirty="0" smtClean="0"/>
              <a:t>If conditional sentence is true, that element of loop will be passed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functions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01008"/>
            <a:ext cx="27527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661248"/>
            <a:ext cx="30956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3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628" indent="-342900">
              <a:buAutoNum type="arabicPeriod"/>
            </a:pPr>
            <a:r>
              <a:rPr lang="en-US" altLang="ko-KR" sz="1500" dirty="0" smtClean="0"/>
              <a:t>"</a:t>
            </a:r>
            <a:r>
              <a:rPr lang="en-US" altLang="ko-KR" sz="1500" dirty="0"/>
              <a:t>This is sequence file"</a:t>
            </a:r>
            <a:r>
              <a:rPr lang="ko-KR" altLang="en-US" sz="1500" dirty="0"/>
              <a:t>을 화면에 출력하시오</a:t>
            </a:r>
            <a:r>
              <a:rPr lang="en-US" altLang="ko-KR" sz="1500" dirty="0"/>
              <a:t>. </a:t>
            </a:r>
            <a:br>
              <a:rPr lang="en-US" altLang="ko-KR" sz="1500" dirty="0"/>
            </a:br>
            <a:endParaRPr lang="en-US" altLang="ko-KR" sz="1500" dirty="0" smtClean="0"/>
          </a:p>
          <a:p>
            <a:pPr marL="452628" indent="-342900">
              <a:buAutoNum type="arabicPeriod"/>
            </a:pPr>
            <a:endParaRPr lang="en-US" altLang="ko-KR" sz="1500" dirty="0" smtClean="0"/>
          </a:p>
          <a:p>
            <a:pPr marL="452628" indent="-342900">
              <a:buAutoNum type="arabicPeriod"/>
            </a:pPr>
            <a:r>
              <a:rPr lang="en-US" altLang="ko-KR" sz="1500" dirty="0" smtClean="0"/>
              <a:t>standard input</a:t>
            </a:r>
            <a:r>
              <a:rPr lang="ko-KR" altLang="en-US" sz="1500" dirty="0" smtClean="0"/>
              <a:t>으로</a:t>
            </a:r>
            <a:r>
              <a:rPr lang="ko-KR" altLang="en-US" sz="1500" dirty="0"/>
              <a:t> </a:t>
            </a:r>
            <a:r>
              <a:rPr lang="en-US" altLang="ko-KR" sz="1500" dirty="0"/>
              <a:t>(</a:t>
            </a:r>
            <a:r>
              <a:rPr lang="ko-KR" altLang="en-US" sz="1500" dirty="0"/>
              <a:t>즉</a:t>
            </a:r>
            <a:r>
              <a:rPr lang="en-US" altLang="ko-KR" sz="1500" dirty="0"/>
              <a:t>,</a:t>
            </a:r>
            <a:r>
              <a:rPr lang="ko-KR" altLang="en-US" sz="1500" dirty="0"/>
              <a:t>화면에서</a:t>
            </a:r>
            <a:r>
              <a:rPr lang="en-US" altLang="ko-KR" sz="1500" dirty="0"/>
              <a:t>) </a:t>
            </a:r>
            <a:r>
              <a:rPr lang="ko-KR" altLang="en-US" sz="1500" dirty="0"/>
              <a:t>임의의 문자열 </a:t>
            </a:r>
            <a:r>
              <a:rPr lang="ko-KR" altLang="en-US" sz="1500" dirty="0" err="1"/>
              <a:t>입력받아</a:t>
            </a:r>
            <a:r>
              <a:rPr lang="ko-KR" altLang="en-US" sz="1500" dirty="0"/>
              <a:t> 화면에 출력하시오</a:t>
            </a:r>
            <a:r>
              <a:rPr lang="en-US" altLang="ko-KR" sz="1500" dirty="0"/>
              <a:t>. </a:t>
            </a:r>
            <a:endParaRPr lang="en-US" altLang="ko-KR" sz="1500" dirty="0" smtClean="0"/>
          </a:p>
          <a:p>
            <a:pPr marL="452628" indent="-342900">
              <a:buAutoNum type="arabicPeriod"/>
            </a:pPr>
            <a:endParaRPr lang="en-US" altLang="ko-KR" sz="1500" dirty="0" smtClean="0"/>
          </a:p>
          <a:p>
            <a:pPr marL="452628" indent="-342900">
              <a:buAutoNum type="arabicPeriod"/>
            </a:pPr>
            <a:endParaRPr lang="en-US" altLang="ko-KR" sz="1500" dirty="0"/>
          </a:p>
          <a:p>
            <a:pPr marL="452628" indent="-342900">
              <a:buAutoNum type="arabicPeriod"/>
            </a:pPr>
            <a:r>
              <a:rPr lang="ko-KR" altLang="en-US" sz="1500" dirty="0" smtClean="0"/>
              <a:t>두 정수를 </a:t>
            </a:r>
            <a:r>
              <a:rPr lang="en-US" altLang="ko-KR" sz="1500" dirty="0" smtClean="0"/>
              <a:t>standard input</a:t>
            </a:r>
            <a:r>
              <a:rPr lang="ko-KR" altLang="en-US" sz="1500" dirty="0" smtClean="0"/>
              <a:t>으로 </a:t>
            </a:r>
            <a:r>
              <a:rPr lang="ko-KR" altLang="en-US" sz="1500" dirty="0" err="1"/>
              <a:t>입력받아</a:t>
            </a:r>
            <a:r>
              <a:rPr lang="ko-KR" altLang="en-US" sz="1500" dirty="0"/>
              <a:t> 변수 </a:t>
            </a:r>
            <a:r>
              <a:rPr lang="en-US" altLang="ko-KR" sz="1500" dirty="0"/>
              <a:t>a</a:t>
            </a:r>
            <a:r>
              <a:rPr lang="ko-KR" altLang="en-US" sz="1500" dirty="0"/>
              <a:t>와 </a:t>
            </a:r>
            <a:r>
              <a:rPr lang="en-US" altLang="ko-KR" sz="1500" dirty="0"/>
              <a:t>b</a:t>
            </a:r>
            <a:r>
              <a:rPr lang="ko-KR" altLang="en-US" sz="1500" dirty="0"/>
              <a:t>에 저장하고 이들의 합을 변수 </a:t>
            </a:r>
            <a:r>
              <a:rPr lang="en-US" altLang="ko-KR" sz="1500" dirty="0"/>
              <a:t>c</a:t>
            </a:r>
            <a:r>
              <a:rPr lang="ko-KR" altLang="en-US" sz="1500" dirty="0"/>
              <a:t>에 저장한 후 결과를 출력하시오</a:t>
            </a:r>
            <a:r>
              <a:rPr lang="en-US" altLang="ko-KR" sz="1500" dirty="0"/>
              <a:t>. </a:t>
            </a:r>
            <a:br>
              <a:rPr lang="en-US" altLang="ko-KR" sz="1500" dirty="0"/>
            </a:br>
            <a:endParaRPr lang="en-US" altLang="ko-KR" sz="1500" dirty="0" smtClean="0"/>
          </a:p>
          <a:p>
            <a:pPr marL="452628" indent="-342900">
              <a:buAutoNum type="arabicPeriod"/>
            </a:pPr>
            <a:endParaRPr lang="en-US" altLang="ko-KR" sz="1500" dirty="0" smtClean="0"/>
          </a:p>
          <a:p>
            <a:pPr marL="452628" indent="-342900">
              <a:buAutoNum type="arabicPeriod"/>
            </a:pPr>
            <a:r>
              <a:rPr lang="ko-KR" altLang="en-US" sz="1500" dirty="0" smtClean="0"/>
              <a:t>두 </a:t>
            </a:r>
            <a:r>
              <a:rPr lang="ko-KR" altLang="en-US" sz="1500" dirty="0"/>
              <a:t>수를 입력하고 </a:t>
            </a:r>
            <a:r>
              <a:rPr lang="ko-KR" altLang="en-US" sz="1500" dirty="0" smtClean="0"/>
              <a:t>둘 </a:t>
            </a:r>
            <a:r>
              <a:rPr lang="ko-KR" altLang="en-US" sz="1500" dirty="0"/>
              <a:t>중에 큰 수를 출력해주는 프로그램을 작성하시오</a:t>
            </a:r>
            <a:r>
              <a:rPr lang="en-US" altLang="ko-KR" sz="1500" dirty="0"/>
              <a:t>. </a:t>
            </a:r>
            <a:br>
              <a:rPr lang="en-US" altLang="ko-KR" sz="1500" dirty="0"/>
            </a:br>
            <a:endParaRPr lang="en-US" altLang="ko-KR" sz="1500" dirty="0" smtClean="0"/>
          </a:p>
          <a:p>
            <a:pPr marL="452628" indent="-342900">
              <a:buAutoNum type="arabicPeriod"/>
            </a:pPr>
            <a:endParaRPr lang="en-US" altLang="ko-KR" sz="1500" dirty="0" smtClean="0"/>
          </a:p>
          <a:p>
            <a:pPr marL="452628" indent="-342900">
              <a:buAutoNum type="arabicPeriod"/>
            </a:pPr>
            <a:r>
              <a:rPr lang="en-US" altLang="ko-KR" sz="1500" dirty="0" smtClean="0"/>
              <a:t>Standard input</a:t>
            </a:r>
            <a:r>
              <a:rPr lang="ko-KR" altLang="en-US" sz="1500" dirty="0" smtClean="0"/>
              <a:t>으로</a:t>
            </a:r>
            <a:r>
              <a:rPr lang="ko-KR" altLang="en-US" sz="1500" dirty="0"/>
              <a:t> </a:t>
            </a:r>
            <a:r>
              <a:rPr lang="en-US" altLang="ko-KR" sz="1500" dirty="0"/>
              <a:t>3-base codon</a:t>
            </a:r>
            <a:r>
              <a:rPr lang="ko-KR" altLang="en-US" sz="1500" dirty="0"/>
              <a:t>을 </a:t>
            </a:r>
            <a:r>
              <a:rPr lang="ko-KR" altLang="en-US" sz="1500" dirty="0" err="1"/>
              <a:t>입력받아서</a:t>
            </a:r>
            <a:r>
              <a:rPr lang="ko-KR" altLang="en-US" sz="1500" dirty="0"/>
              <a:t> 아미노산으로 출력하시오</a:t>
            </a:r>
            <a:r>
              <a:rPr lang="en-US" altLang="ko-KR" sz="1500" dirty="0"/>
              <a:t>. </a:t>
            </a:r>
            <a:br>
              <a:rPr lang="en-US" altLang="ko-KR" sz="1500" dirty="0"/>
            </a:br>
            <a:endParaRPr lang="en-US" altLang="ko-KR" sz="1500" dirty="0" smtClean="0"/>
          </a:p>
          <a:p>
            <a:pPr marL="452628" indent="-342900">
              <a:buAutoNum type="arabicPeriod"/>
            </a:pPr>
            <a:endParaRPr lang="en-US" altLang="ko-KR" sz="1500" dirty="0"/>
          </a:p>
          <a:p>
            <a:pPr marL="452628" indent="-342900">
              <a:buAutoNum type="arabicPeriod"/>
            </a:pPr>
            <a:r>
              <a:rPr lang="en-US" altLang="ko-KR" sz="1500" dirty="0" smtClean="0"/>
              <a:t>4</a:t>
            </a:r>
            <a:r>
              <a:rPr lang="ko-KR" altLang="en-US" sz="1500" dirty="0"/>
              <a:t>번의 문제에서 입력을 계속 받을 수 있도록 수정하시오</a:t>
            </a:r>
            <a:r>
              <a:rPr lang="en-US" altLang="ko-KR" sz="1500" dirty="0"/>
              <a:t>. </a:t>
            </a:r>
            <a:endParaRPr lang="ko-KR" altLang="en-US" sz="15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Homework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7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ko-KR" dirty="0" smtClean="0"/>
                  <a:t>What is the Variable?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𝑌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ko-KR" altLang="en-US" b="0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</a:rPr>
                      <m:t>𝐴</m:t>
                    </m:r>
                    <m:r>
                      <a:rPr lang="en-US" altLang="ko-KR" i="1" smtClean="0">
                        <a:latin typeface="Cambria Math"/>
                      </a:rPr>
                      <m:t>=</m:t>
                    </m:r>
                    <m:r>
                      <a:rPr lang="el-GR" altLang="ko-KR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altLang="ko-KR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𝐴𝑟𝑒𝑎</m:t>
                    </m:r>
                    <m:r>
                      <a:rPr lang="en-US" altLang="ko-KR" b="0" i="1" smtClean="0">
                        <a:latin typeface="Cambria Math"/>
                      </a:rPr>
                      <m:t>= </m:t>
                    </m:r>
                    <m:r>
                      <a:rPr lang="ko-KR" altLang="en-US" b="0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𝑟𝑎𝑑𝑖𝑢𝑠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These three formula are same</a:t>
                </a:r>
              </a:p>
              <a:p>
                <a:pPr lvl="2"/>
                <a:r>
                  <a:rPr lang="en-US" altLang="ko-KR" dirty="0" smtClean="0"/>
                  <a:t>although their variable names are different</a:t>
                </a:r>
              </a:p>
              <a:p>
                <a:pPr lvl="2"/>
                <a:endParaRPr lang="en-US" altLang="ko-KR" dirty="0"/>
              </a:p>
              <a:p>
                <a:pPr lvl="1"/>
                <a:r>
                  <a:rPr lang="en-US" altLang="ko-KR" dirty="0" smtClean="0"/>
                  <a:t>We can set the variable names whatever you want</a:t>
                </a:r>
                <a:endParaRPr lang="en-US" altLang="ko-KR" dirty="0"/>
              </a:p>
              <a:p>
                <a:pPr lvl="2"/>
                <a:r>
                  <a:rPr lang="en-US" altLang="ko-KR" dirty="0" smtClean="0"/>
                  <a:t>But! We have to know</a:t>
                </a:r>
                <a:endParaRPr lang="en-US" altLang="ko-KR" dirty="0"/>
              </a:p>
              <a:p>
                <a:pPr lvl="3"/>
                <a:r>
                  <a:rPr lang="en-US" altLang="ko-KR" dirty="0" smtClean="0"/>
                  <a:t>In A = B, A is the name of variable and B is the value</a:t>
                </a:r>
              </a:p>
              <a:p>
                <a:pPr lvl="3"/>
                <a:r>
                  <a:rPr lang="en-US" altLang="ko-KR" dirty="0" smtClean="0"/>
                  <a:t>It is called as variable setting</a:t>
                </a:r>
              </a:p>
              <a:p>
                <a:pPr lvl="3"/>
                <a:r>
                  <a:rPr lang="en-US" altLang="ko-KR" dirty="0" smtClean="0"/>
                  <a:t>If you did not set variable, you cannot use them</a:t>
                </a:r>
                <a:endParaRPr lang="en-US" altLang="ko-KR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Variable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55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ariable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154770" cy="406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899592" y="2060848"/>
            <a:ext cx="4176464" cy="144016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94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String type</a:t>
            </a:r>
          </a:p>
          <a:p>
            <a:pPr lvl="1"/>
            <a:r>
              <a:rPr lang="en-US" altLang="ko-KR" dirty="0" smtClean="0"/>
              <a:t>All the characters are string type</a:t>
            </a:r>
          </a:p>
          <a:p>
            <a:pPr lvl="2"/>
            <a:r>
              <a:rPr lang="en-US" altLang="ko-KR" dirty="0" smtClean="0"/>
              <a:t>‘a’, ‘b’, ‘c’, ‘d’, ‘0’, ‘1’, ‘2’, ‘3’, ‘0.1’…</a:t>
            </a:r>
          </a:p>
          <a:p>
            <a:pPr lvl="2"/>
            <a:r>
              <a:rPr lang="en-US" altLang="ko-KR" dirty="0" smtClean="0"/>
              <a:t>You have to use ‘’ or “” for string type</a:t>
            </a:r>
          </a:p>
          <a:p>
            <a:pPr lvl="2"/>
            <a:r>
              <a:rPr lang="en-US" altLang="ko-KR" dirty="0" smtClean="0"/>
              <a:t>A : variable A</a:t>
            </a:r>
          </a:p>
          <a:p>
            <a:pPr lvl="2"/>
            <a:r>
              <a:rPr lang="en-US" altLang="ko-KR" dirty="0" smtClean="0"/>
              <a:t>‘A’ : string value A</a:t>
            </a:r>
          </a:p>
          <a:p>
            <a:pPr lvl="1"/>
            <a:r>
              <a:rPr lang="en-US" altLang="ko-KR" dirty="0" smtClean="0"/>
              <a:t>Special character(\ = ₩)</a:t>
            </a:r>
          </a:p>
          <a:p>
            <a:pPr lvl="2"/>
            <a:r>
              <a:rPr lang="en-US" altLang="ko-KR" dirty="0" smtClean="0"/>
              <a:t>‘\n’ : newline character</a:t>
            </a:r>
          </a:p>
          <a:p>
            <a:pPr lvl="2"/>
            <a:r>
              <a:rPr lang="en-US" altLang="ko-KR" dirty="0" smtClean="0"/>
              <a:t>‘\t’ : tab</a:t>
            </a:r>
          </a:p>
          <a:p>
            <a:pPr lvl="2"/>
            <a:r>
              <a:rPr lang="en-US" altLang="ko-KR" dirty="0" smtClean="0"/>
              <a:t>‘\’’ : ‘</a:t>
            </a:r>
          </a:p>
          <a:p>
            <a:pPr lvl="2"/>
            <a:r>
              <a:rPr lang="en-US" altLang="ko-KR" dirty="0" smtClean="0"/>
              <a:t>‘\”’ : “</a:t>
            </a:r>
          </a:p>
          <a:p>
            <a:pPr lvl="2"/>
            <a:r>
              <a:rPr lang="en-US" altLang="ko-KR" dirty="0" smtClean="0"/>
              <a:t>‘\\’ : \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Variable type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73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Integer </a:t>
            </a:r>
            <a:r>
              <a:rPr lang="en-US" altLang="ko-KR" dirty="0" smtClean="0"/>
              <a:t>type</a:t>
            </a:r>
          </a:p>
          <a:p>
            <a:pPr lvl="1"/>
            <a:r>
              <a:rPr lang="en-US" altLang="ko-KR" dirty="0" smtClean="0"/>
              <a:t>All the integers are integer type</a:t>
            </a:r>
          </a:p>
          <a:p>
            <a:pPr lvl="2"/>
            <a:r>
              <a:rPr lang="en-US" altLang="ko-KR" dirty="0" smtClean="0"/>
              <a:t>1, 2, 3, 4, 100, 72038, 900223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Float type</a:t>
            </a:r>
          </a:p>
          <a:p>
            <a:pPr lvl="1"/>
            <a:r>
              <a:rPr lang="en-US" altLang="ko-KR" dirty="0" smtClean="0"/>
              <a:t>Represent decimal number or fractional number</a:t>
            </a:r>
          </a:p>
          <a:p>
            <a:pPr lvl="1"/>
            <a:r>
              <a:rPr lang="en-US" altLang="ko-KR" dirty="0" smtClean="0"/>
              <a:t>1/3, 0.23, 1.8, 3.141592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Variable type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47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Cannot use add between </a:t>
            </a:r>
            <a:r>
              <a:rPr lang="en-US" altLang="ko-KR" dirty="0" err="1" smtClean="0"/>
              <a:t>str</a:t>
            </a:r>
            <a:r>
              <a:rPr lang="en-US" altLang="ko-KR" dirty="0"/>
              <a:t> </a:t>
            </a:r>
            <a:r>
              <a:rPr lang="en-US" altLang="ko-KR" dirty="0" smtClean="0"/>
              <a:t>and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type variable</a:t>
            </a:r>
          </a:p>
          <a:p>
            <a:pPr lvl="1"/>
            <a:r>
              <a:rPr lang="en-US" altLang="ko-KR" dirty="0" smtClean="0"/>
              <a:t>‘Crop’ + ‘ Genomics’ = ‘Crop Genomics’</a:t>
            </a:r>
          </a:p>
          <a:p>
            <a:pPr lvl="1"/>
            <a:r>
              <a:rPr lang="en-US" altLang="ko-KR" dirty="0" smtClean="0"/>
              <a:t>‘Crop’ + ‘4555’ = ‘Crop4555’</a:t>
            </a:r>
          </a:p>
          <a:p>
            <a:pPr lvl="1"/>
            <a:r>
              <a:rPr lang="en-US" altLang="ko-KR" dirty="0" smtClean="0"/>
              <a:t>‘880’ + ‘4555’ = ‘8804555’</a:t>
            </a:r>
          </a:p>
          <a:p>
            <a:pPr lvl="1"/>
            <a:r>
              <a:rPr lang="en-US" altLang="ko-KR" dirty="0" smtClean="0"/>
              <a:t>880 + 4555 = 5435</a:t>
            </a:r>
          </a:p>
          <a:p>
            <a:pPr lvl="1"/>
            <a:r>
              <a:rPr lang="en-US" altLang="ko-KR" dirty="0" smtClean="0"/>
              <a:t>‘880’ + 4555 = error</a:t>
            </a:r>
          </a:p>
          <a:p>
            <a:pPr lvl="1"/>
            <a:r>
              <a:rPr lang="en-US" altLang="ko-KR" dirty="0" smtClean="0"/>
              <a:t>‘Crop’ + 4555 = error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Between </a:t>
            </a:r>
            <a:r>
              <a:rPr lang="en-US" altLang="ko-KR" dirty="0" err="1" smtClean="0"/>
              <a:t>str</a:t>
            </a:r>
            <a:r>
              <a:rPr lang="en-US" altLang="ko-KR" dirty="0" smtClean="0"/>
              <a:t> and float also.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Characteristics of Variable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73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you use float at least once, that variable will be float</a:t>
            </a:r>
          </a:p>
          <a:p>
            <a:pPr lvl="1"/>
            <a:r>
              <a:rPr lang="en-US" altLang="ko-KR" dirty="0" smtClean="0"/>
              <a:t>5/2 = 2</a:t>
            </a:r>
          </a:p>
          <a:p>
            <a:pPr lvl="1"/>
            <a:r>
              <a:rPr lang="en-US" altLang="ko-KR" dirty="0" smtClean="0"/>
              <a:t>1+2 = 3</a:t>
            </a:r>
          </a:p>
          <a:p>
            <a:pPr lvl="1"/>
            <a:r>
              <a:rPr lang="en-US" altLang="ko-KR" dirty="0" smtClean="0"/>
              <a:t>5.0/2 = 2.5</a:t>
            </a:r>
          </a:p>
          <a:p>
            <a:pPr lvl="1"/>
            <a:r>
              <a:rPr lang="en-US" altLang="ko-KR" dirty="0" smtClean="0"/>
              <a:t>5/2.0 = 2.5</a:t>
            </a:r>
          </a:p>
          <a:p>
            <a:pPr lvl="1"/>
            <a:r>
              <a:rPr lang="en-US" altLang="ko-KR" dirty="0" smtClean="0"/>
              <a:t>1.0+2 = 3.0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Characteristics of Variable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64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 multiply string variable</a:t>
            </a:r>
          </a:p>
          <a:p>
            <a:pPr lvl="1"/>
            <a:r>
              <a:rPr lang="en-US" altLang="ko-KR" dirty="0" smtClean="0"/>
              <a:t>2*3 = 6</a:t>
            </a:r>
            <a:endParaRPr lang="en-US" altLang="ko-KR" dirty="0"/>
          </a:p>
          <a:p>
            <a:pPr lvl="1"/>
            <a:r>
              <a:rPr lang="en-US" altLang="ko-KR" dirty="0" smtClean="0"/>
              <a:t>‘2’*3 = 222</a:t>
            </a:r>
          </a:p>
          <a:p>
            <a:pPr lvl="1"/>
            <a:r>
              <a:rPr lang="en-US" altLang="ko-KR" dirty="0" smtClean="0"/>
              <a:t>‘hello’*3 = </a:t>
            </a:r>
            <a:r>
              <a:rPr lang="en-US" altLang="ko-KR" dirty="0" err="1" smtClean="0"/>
              <a:t>hellohellohello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Hello*3 vs. ‘Hello’*3</a:t>
            </a:r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Characteristics of Variable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06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797</Words>
  <Application>Microsoft Office PowerPoint</Application>
  <PresentationFormat>화면 슬라이드 쇼(4:3)</PresentationFormat>
  <Paragraphs>216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광장</vt:lpstr>
      <vt:lpstr>Python study</vt:lpstr>
      <vt:lpstr>Homework check!</vt:lpstr>
      <vt:lpstr>Variable</vt:lpstr>
      <vt:lpstr>Variable</vt:lpstr>
      <vt:lpstr>Variable type</vt:lpstr>
      <vt:lpstr>Variable type</vt:lpstr>
      <vt:lpstr>Characteristics of Variable</vt:lpstr>
      <vt:lpstr>Characteristics of Variable</vt:lpstr>
      <vt:lpstr>Characteristics of Variable</vt:lpstr>
      <vt:lpstr>Characteristics of Variable</vt:lpstr>
      <vt:lpstr>Other variables</vt:lpstr>
      <vt:lpstr>Other variables</vt:lpstr>
      <vt:lpstr>Other variables</vt:lpstr>
      <vt:lpstr>Start python coding</vt:lpstr>
      <vt:lpstr>Basic functions(함수)</vt:lpstr>
      <vt:lpstr>Basic functions</vt:lpstr>
      <vt:lpstr>Basic functions</vt:lpstr>
      <vt:lpstr>Basic functions</vt:lpstr>
      <vt:lpstr>Basic functions</vt:lpstr>
      <vt:lpstr>Basic functions</vt:lpstr>
      <vt:lpstr>Basic functions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study</dc:title>
  <dc:creator>sleepy</dc:creator>
  <cp:lastModifiedBy>sleepy</cp:lastModifiedBy>
  <cp:revision>12</cp:revision>
  <dcterms:created xsi:type="dcterms:W3CDTF">2013-06-03T02:30:03Z</dcterms:created>
  <dcterms:modified xsi:type="dcterms:W3CDTF">2013-06-03T06:16:52Z</dcterms:modified>
</cp:coreProperties>
</file>