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8" autoAdjust="0"/>
    <p:restoredTop sz="94660"/>
  </p:normalViewPr>
  <p:slideViewPr>
    <p:cSldViewPr snapToGrid="0">
      <p:cViewPr varScale="1">
        <p:scale>
          <a:sx n="76" d="100"/>
          <a:sy n="76"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ko-KR" altLang="en-US" smtClean="0"/>
              <a:t>마스터 제목 스타일 편집</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9623843A-EA96-45B4-902A-BFBF110B4353}" type="datetimeFigureOut">
              <a:rPr lang="ko-KR" altLang="en-US" smtClean="0"/>
              <a:t>2015-08-14</a:t>
            </a:fld>
            <a:endParaRPr lang="ko-KR" alt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ko-KR" alt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2090838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20695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9623843A-EA96-45B4-902A-BFBF110B4353}" type="datetimeFigureOut">
              <a:rPr lang="ko-KR" altLang="en-US" smtClean="0"/>
              <a:t>2015-08-14</a:t>
            </a:fld>
            <a:endParaRPr lang="ko-KR" altLang="en-US"/>
          </a:p>
        </p:txBody>
      </p:sp>
      <p:sp>
        <p:nvSpPr>
          <p:cNvPr id="5" name="Footer Placeholder 4"/>
          <p:cNvSpPr>
            <a:spLocks noGrp="1"/>
          </p:cNvSpPr>
          <p:nvPr>
            <p:ph type="ftr" sz="quarter" idx="11"/>
          </p:nvPr>
        </p:nvSpPr>
        <p:spPr>
          <a:xfrm>
            <a:off x="774923" y="5951811"/>
            <a:ext cx="7896279" cy="365125"/>
          </a:xfrm>
        </p:spPr>
        <p:txBody>
          <a:bodyPr/>
          <a:lstStyle/>
          <a:p>
            <a:endParaRPr lang="ko-KR" alt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80784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ko-KR" altLang="en-US" smtClean="0"/>
              <a:t>마스터 제목 스타일 편집</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a:xfrm>
            <a:off x="10558300" y="5956137"/>
            <a:ext cx="1052508" cy="365125"/>
          </a:xfrm>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249921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623843A-EA96-45B4-902A-BFBF110B4353}" type="datetimeFigureOut">
              <a:rPr lang="ko-KR" altLang="en-US" smtClean="0"/>
              <a:t>2015-08-14</a:t>
            </a:fld>
            <a:endParaRPr lang="ko-KR"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ko-KR" alt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36883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45766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2477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1621821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24763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ko-KR" altLang="en-US" smtClean="0"/>
              <a:t>마스터 제목 스타일 편집</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623843A-EA96-45B4-902A-BFBF110B4353}" type="datetimeFigureOut">
              <a:rPr lang="ko-KR" altLang="en-US" smtClean="0"/>
              <a:t>2015-08-14</a:t>
            </a:fld>
            <a:endParaRPr lang="ko-KR" alt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ko-KR" alt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388810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9623843A-EA96-45B4-902A-BFBF110B4353}" type="datetimeFigureOut">
              <a:rPr lang="ko-KR" altLang="en-US" smtClean="0"/>
              <a:t>2015-08-14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5BFA2E3-DEA4-42E6-8D3A-D8CBAEAA730B}" type="slidenum">
              <a:rPr lang="ko-KR" altLang="en-US" smtClean="0"/>
              <a:t>‹#›</a:t>
            </a:fld>
            <a:endParaRPr lang="ko-KR" altLang="en-US"/>
          </a:p>
        </p:txBody>
      </p:sp>
    </p:spTree>
    <p:extLst>
      <p:ext uri="{BB962C8B-B14F-4D97-AF65-F5344CB8AC3E}">
        <p14:creationId xmlns:p14="http://schemas.microsoft.com/office/powerpoint/2010/main" val="3035784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623843A-EA96-45B4-902A-BFBF110B4353}" type="datetimeFigureOut">
              <a:rPr lang="ko-KR" altLang="en-US" smtClean="0"/>
              <a:t>2015-08-14</a:t>
            </a:fld>
            <a:endParaRPr lang="ko-KR" alt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ko-KR" alt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5BFA2E3-DEA4-42E6-8D3A-D8CBAEAA730B}" type="slidenum">
              <a:rPr lang="ko-KR" altLang="en-US" smtClean="0"/>
              <a:t>‹#›</a:t>
            </a:fld>
            <a:endParaRPr lang="ko-KR" alt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92394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1" hangingPunct="1">
        <a:spcBef>
          <a:spcPct val="0"/>
        </a:spcBef>
        <a:buNone/>
        <a:defRPr sz="2800" b="0" kern="1200" cap="all">
          <a:solidFill>
            <a:schemeClr val="bg1"/>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06000" indent="-3060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1"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1" hangingPunct="1">
        <a:defRPr sz="1800" kern="1200">
          <a:solidFill>
            <a:schemeClr val="tx1"/>
          </a:solidFill>
          <a:latin typeface="+mn-lt"/>
          <a:ea typeface="+mn-ea"/>
          <a:cs typeface="+mn-cs"/>
        </a:defRPr>
      </a:lvl1pPr>
      <a:lvl2pPr marL="457200" algn="l" defTabSz="457200" rtl="0" eaLnBrk="1" latinLnBrk="1" hangingPunct="1">
        <a:defRPr sz="1800" kern="1200">
          <a:solidFill>
            <a:schemeClr val="tx1"/>
          </a:solidFill>
          <a:latin typeface="+mn-lt"/>
          <a:ea typeface="+mn-ea"/>
          <a:cs typeface="+mn-cs"/>
        </a:defRPr>
      </a:lvl2pPr>
      <a:lvl3pPr marL="914400" algn="l" defTabSz="457200" rtl="0" eaLnBrk="1" latinLnBrk="1" hangingPunct="1">
        <a:defRPr sz="1800" kern="1200">
          <a:solidFill>
            <a:schemeClr val="tx1"/>
          </a:solidFill>
          <a:latin typeface="+mn-lt"/>
          <a:ea typeface="+mn-ea"/>
          <a:cs typeface="+mn-cs"/>
        </a:defRPr>
      </a:lvl3pPr>
      <a:lvl4pPr marL="1371600" algn="l" defTabSz="457200" rtl="0" eaLnBrk="1" latinLnBrk="1" hangingPunct="1">
        <a:defRPr sz="1800" kern="1200">
          <a:solidFill>
            <a:schemeClr val="tx1"/>
          </a:solidFill>
          <a:latin typeface="+mn-lt"/>
          <a:ea typeface="+mn-ea"/>
          <a:cs typeface="+mn-cs"/>
        </a:defRPr>
      </a:lvl4pPr>
      <a:lvl5pPr marL="1828800" algn="l" defTabSz="457200" rtl="0" eaLnBrk="1" latinLnBrk="1" hangingPunct="1">
        <a:defRPr sz="1800" kern="1200">
          <a:solidFill>
            <a:schemeClr val="tx1"/>
          </a:solidFill>
          <a:latin typeface="+mn-lt"/>
          <a:ea typeface="+mn-ea"/>
          <a:cs typeface="+mn-cs"/>
        </a:defRPr>
      </a:lvl5pPr>
      <a:lvl6pPr marL="2286000" algn="l" defTabSz="457200" rtl="0" eaLnBrk="1" latinLnBrk="1" hangingPunct="1">
        <a:defRPr sz="1800" kern="1200">
          <a:solidFill>
            <a:schemeClr val="tx1"/>
          </a:solidFill>
          <a:latin typeface="+mn-lt"/>
          <a:ea typeface="+mn-ea"/>
          <a:cs typeface="+mn-cs"/>
        </a:defRPr>
      </a:lvl6pPr>
      <a:lvl7pPr marL="2743200" algn="l" defTabSz="457200" rtl="0" eaLnBrk="1" latinLnBrk="1" hangingPunct="1">
        <a:defRPr sz="1800" kern="1200">
          <a:solidFill>
            <a:schemeClr val="tx1"/>
          </a:solidFill>
          <a:latin typeface="+mn-lt"/>
          <a:ea typeface="+mn-ea"/>
          <a:cs typeface="+mn-cs"/>
        </a:defRPr>
      </a:lvl7pPr>
      <a:lvl8pPr marL="3200400" algn="l" defTabSz="457200" rtl="0" eaLnBrk="1" latinLnBrk="1" hangingPunct="1">
        <a:defRPr sz="1800" kern="1200">
          <a:solidFill>
            <a:schemeClr val="tx1"/>
          </a:solidFill>
          <a:latin typeface="+mn-lt"/>
          <a:ea typeface="+mn-ea"/>
          <a:cs typeface="+mn-cs"/>
        </a:defRPr>
      </a:lvl8pPr>
      <a:lvl9pPr marL="3657600" algn="l" defTabSz="4572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Day 3.</a:t>
            </a:r>
            <a:br>
              <a:rPr lang="en-US" altLang="ko-KR" dirty="0" smtClean="0"/>
            </a:br>
            <a:r>
              <a:rPr lang="en-US" altLang="ko-KR" dirty="0" smtClean="0"/>
              <a:t>Advanced python practice</a:t>
            </a:r>
            <a:endParaRPr lang="ko-KR" altLang="en-US" dirty="0"/>
          </a:p>
        </p:txBody>
      </p:sp>
      <p:sp>
        <p:nvSpPr>
          <p:cNvPr id="3" name="부제목 2"/>
          <p:cNvSpPr>
            <a:spLocks noGrp="1"/>
          </p:cNvSpPr>
          <p:nvPr>
            <p:ph type="subTitle" idx="1"/>
          </p:nvPr>
        </p:nvSpPr>
        <p:spPr>
          <a:xfrm>
            <a:off x="581194" y="3206644"/>
            <a:ext cx="10993546" cy="590321"/>
          </a:xfrm>
        </p:spPr>
        <p:txBody>
          <a:bodyPr>
            <a:noAutofit/>
          </a:bodyPr>
          <a:lstStyle/>
          <a:p>
            <a:r>
              <a:rPr lang="en-US" altLang="ko-KR" sz="2000" b="1" dirty="0" smtClean="0"/>
              <a:t>SANGREA SHIM</a:t>
            </a:r>
          </a:p>
          <a:p>
            <a:r>
              <a:rPr lang="en-US" altLang="ko-KR" sz="2000" b="1" dirty="0" smtClean="0"/>
              <a:t>TAEYOUNG LEE</a:t>
            </a:r>
            <a:endParaRPr lang="ko-KR" altLang="en-US" sz="2000" b="1" dirty="0"/>
          </a:p>
        </p:txBody>
      </p:sp>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6293" y="5121756"/>
            <a:ext cx="1018447" cy="1037663"/>
          </a:xfrm>
          <a:prstGeom prst="rect">
            <a:avLst/>
          </a:prstGeom>
        </p:spPr>
      </p:pic>
    </p:spTree>
    <p:extLst>
      <p:ext uri="{BB962C8B-B14F-4D97-AF65-F5344CB8AC3E}">
        <p14:creationId xmlns:p14="http://schemas.microsoft.com/office/powerpoint/2010/main" val="296015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.join()</a:t>
            </a:r>
          </a:p>
          <a:p>
            <a:pPr lvl="1"/>
            <a:r>
              <a:rPr lang="en-US" altLang="ko-KR" sz="2000" dirty="0" smtClean="0"/>
              <a:t>Join elements of list as string</a:t>
            </a:r>
          </a:p>
          <a:p>
            <a:pPr lvl="1"/>
            <a:r>
              <a:rPr lang="en-US" altLang="ko-KR" sz="2000" dirty="0" smtClean="0"/>
              <a:t>Usage)</a:t>
            </a:r>
          </a:p>
          <a:p>
            <a:pPr lvl="2"/>
            <a:endParaRPr lang="ko-KR" altLang="en-US" sz="1800" b="1" dirty="0"/>
          </a:p>
        </p:txBody>
      </p:sp>
      <p:sp>
        <p:nvSpPr>
          <p:cNvPr id="3" name="제목 2"/>
          <p:cNvSpPr>
            <a:spLocks noGrp="1"/>
          </p:cNvSpPr>
          <p:nvPr>
            <p:ph type="title"/>
          </p:nvPr>
        </p:nvSpPr>
        <p:spPr/>
        <p:txBody>
          <a:bodyPr/>
          <a:lstStyle/>
          <a:p>
            <a:r>
              <a:rPr lang="en-US" altLang="ko-KR" dirty="0" smtClean="0"/>
              <a:t>Function for list</a:t>
            </a:r>
            <a:endParaRPr lang="ko-KR" alt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9086" y="3123636"/>
            <a:ext cx="7117301" cy="2022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259652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set() &amp; list()</a:t>
            </a:r>
          </a:p>
          <a:p>
            <a:pPr lvl="1"/>
            <a:r>
              <a:rPr lang="en-US" altLang="ko-KR" sz="2000" dirty="0" smtClean="0"/>
              <a:t>Remove redundancy</a:t>
            </a:r>
          </a:p>
          <a:p>
            <a:pPr lvl="1"/>
            <a:r>
              <a:rPr lang="en-US" altLang="ko-KR" sz="2000" dirty="0" smtClean="0"/>
              <a:t>Usage)</a:t>
            </a:r>
            <a:endParaRPr lang="en-US" altLang="ko-KR" sz="2000" dirty="0"/>
          </a:p>
          <a:p>
            <a:pPr lvl="2"/>
            <a:endParaRPr lang="en-US" altLang="ko-KR" sz="1800" dirty="0" smtClean="0"/>
          </a:p>
        </p:txBody>
      </p:sp>
      <p:sp>
        <p:nvSpPr>
          <p:cNvPr id="3" name="제목 2"/>
          <p:cNvSpPr>
            <a:spLocks noGrp="1"/>
          </p:cNvSpPr>
          <p:nvPr>
            <p:ph type="title"/>
          </p:nvPr>
        </p:nvSpPr>
        <p:spPr/>
        <p:txBody>
          <a:bodyPr/>
          <a:lstStyle/>
          <a:p>
            <a:r>
              <a:rPr lang="en-US" altLang="ko-KR" dirty="0" smtClean="0"/>
              <a:t>Function for list</a:t>
            </a:r>
            <a:endParaRPr lang="ko-KR" alt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7742" y="3286546"/>
            <a:ext cx="6255156" cy="1031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3485821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.keys() &amp; .values()</a:t>
            </a:r>
          </a:p>
          <a:p>
            <a:pPr lvl="1"/>
            <a:r>
              <a:rPr lang="en-US" altLang="ko-KR" sz="2000" dirty="0" smtClean="0"/>
              <a:t>Retrieve keys and values of dictionary as lists</a:t>
            </a:r>
          </a:p>
          <a:p>
            <a:pPr lvl="1"/>
            <a:r>
              <a:rPr lang="en-US" altLang="ko-KR" sz="2000" dirty="0" smtClean="0"/>
              <a:t>Usage)</a:t>
            </a:r>
          </a:p>
          <a:p>
            <a:pPr lvl="2"/>
            <a:endParaRPr lang="ko-KR" altLang="en-US" sz="1800" dirty="0"/>
          </a:p>
        </p:txBody>
      </p:sp>
      <p:sp>
        <p:nvSpPr>
          <p:cNvPr id="3" name="제목 2"/>
          <p:cNvSpPr>
            <a:spLocks noGrp="1"/>
          </p:cNvSpPr>
          <p:nvPr>
            <p:ph type="title"/>
          </p:nvPr>
        </p:nvSpPr>
        <p:spPr/>
        <p:txBody>
          <a:bodyPr/>
          <a:lstStyle/>
          <a:p>
            <a:r>
              <a:rPr lang="en-US" altLang="ko-KR" dirty="0" smtClean="0"/>
              <a:t>Function for dictionary</a:t>
            </a:r>
            <a:endParaRPr lang="ko-KR" alt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209" y="4491754"/>
            <a:ext cx="5990374" cy="1668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1506887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Autofit/>
          </a:bodyPr>
          <a:lstStyle/>
          <a:p>
            <a:r>
              <a:rPr lang="en-US" altLang="ko-KR" sz="2800" dirty="0"/>
              <a:t>o</a:t>
            </a:r>
            <a:r>
              <a:rPr lang="en-US" altLang="ko-KR" sz="2800" dirty="0" smtClean="0"/>
              <a:t>pen()</a:t>
            </a:r>
          </a:p>
          <a:p>
            <a:pPr lvl="1"/>
            <a:r>
              <a:rPr lang="en-US" altLang="ko-KR" sz="2400" dirty="0" smtClean="0"/>
              <a:t>Usage)</a:t>
            </a:r>
          </a:p>
          <a:p>
            <a:pPr lvl="2"/>
            <a:r>
              <a:rPr lang="en-US" altLang="ko-KR" sz="2000" dirty="0"/>
              <a:t>o</a:t>
            </a:r>
            <a:r>
              <a:rPr lang="en-US" altLang="ko-KR" sz="2000" dirty="0" smtClean="0"/>
              <a:t>pen(</a:t>
            </a:r>
            <a:r>
              <a:rPr lang="en-US" altLang="ko-KR" sz="2000" dirty="0" err="1" smtClean="0"/>
              <a:t>file_path</a:t>
            </a:r>
            <a:r>
              <a:rPr lang="en-US" altLang="ko-KR" sz="2000" dirty="0" smtClean="0"/>
              <a:t>, ‘w’) for writing</a:t>
            </a:r>
          </a:p>
          <a:p>
            <a:pPr lvl="2"/>
            <a:r>
              <a:rPr lang="en-US" altLang="ko-KR" sz="2000" dirty="0"/>
              <a:t>o</a:t>
            </a:r>
            <a:r>
              <a:rPr lang="en-US" altLang="ko-KR" sz="2000" dirty="0" smtClean="0"/>
              <a:t>pen(</a:t>
            </a:r>
            <a:r>
              <a:rPr lang="en-US" altLang="ko-KR" sz="2000" dirty="0" err="1" smtClean="0"/>
              <a:t>file_path</a:t>
            </a:r>
            <a:r>
              <a:rPr lang="en-US" altLang="ko-KR" sz="2000" dirty="0" smtClean="0"/>
              <a:t>, ‘r’) for reading</a:t>
            </a:r>
          </a:p>
          <a:p>
            <a:pPr lvl="1"/>
            <a:r>
              <a:rPr lang="en-US" altLang="ko-KR" sz="2400" dirty="0" smtClean="0"/>
              <a:t>Reading </a:t>
            </a:r>
            <a:r>
              <a:rPr lang="en-US" altLang="ko-KR" sz="2400" dirty="0" smtClean="0"/>
              <a:t>file</a:t>
            </a:r>
          </a:p>
          <a:p>
            <a:pPr lvl="2"/>
            <a:r>
              <a:rPr lang="en-US" altLang="ko-KR" sz="2000" dirty="0" smtClean="0"/>
              <a:t>.read()</a:t>
            </a:r>
          </a:p>
          <a:p>
            <a:pPr lvl="2"/>
            <a:r>
              <a:rPr lang="en-US" altLang="ko-KR" sz="2000" dirty="0" smtClean="0"/>
              <a:t>.</a:t>
            </a:r>
            <a:r>
              <a:rPr lang="en-US" altLang="ko-KR" sz="2000" dirty="0" err="1" smtClean="0"/>
              <a:t>readline</a:t>
            </a:r>
            <a:r>
              <a:rPr lang="en-US" altLang="ko-KR" sz="2000" dirty="0" smtClean="0"/>
              <a:t>()</a:t>
            </a:r>
          </a:p>
          <a:p>
            <a:pPr lvl="2"/>
            <a:r>
              <a:rPr lang="en-US" altLang="ko-KR" sz="2000" dirty="0" smtClean="0"/>
              <a:t>.</a:t>
            </a:r>
            <a:r>
              <a:rPr lang="en-US" altLang="ko-KR" sz="2000" dirty="0" err="1" smtClean="0"/>
              <a:t>readlines</a:t>
            </a:r>
            <a:r>
              <a:rPr lang="en-US" altLang="ko-KR" sz="2000" dirty="0" smtClean="0"/>
              <a:t>()</a:t>
            </a:r>
            <a:endParaRPr lang="ko-KR" altLang="en-US" sz="2000" dirty="0"/>
          </a:p>
        </p:txBody>
      </p:sp>
      <p:sp>
        <p:nvSpPr>
          <p:cNvPr id="3" name="제목 2"/>
          <p:cNvSpPr>
            <a:spLocks noGrp="1"/>
          </p:cNvSpPr>
          <p:nvPr>
            <p:ph type="title"/>
          </p:nvPr>
        </p:nvSpPr>
        <p:spPr/>
        <p:txBody>
          <a:bodyPr/>
          <a:lstStyle/>
          <a:p>
            <a:r>
              <a:rPr lang="en-US" altLang="ko-KR" dirty="0" smtClean="0"/>
              <a:t>File input &amp; output</a:t>
            </a:r>
            <a:endParaRPr lang="ko-KR" altLang="en-US" dirty="0"/>
          </a:p>
        </p:txBody>
      </p:sp>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193800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2" y="1925472"/>
            <a:ext cx="11029615" cy="579636"/>
          </a:xfrm>
        </p:spPr>
        <p:txBody>
          <a:bodyPr/>
          <a:lstStyle/>
          <a:p>
            <a:r>
              <a:rPr lang="en-US" altLang="ko-KR" dirty="0" smtClean="0"/>
              <a:t>.read() – read entire file</a:t>
            </a:r>
            <a:endParaRPr lang="ko-KR" altLang="en-US" dirty="0"/>
          </a:p>
        </p:txBody>
      </p:sp>
      <p:sp>
        <p:nvSpPr>
          <p:cNvPr id="3" name="제목 2"/>
          <p:cNvSpPr>
            <a:spLocks noGrp="1"/>
          </p:cNvSpPr>
          <p:nvPr>
            <p:ph type="title"/>
          </p:nvPr>
        </p:nvSpPr>
        <p:spPr/>
        <p:txBody>
          <a:bodyPr/>
          <a:lstStyle/>
          <a:p>
            <a:r>
              <a:rPr lang="en-US" altLang="ko-KR" dirty="0" smtClean="0"/>
              <a:t>File input &amp; output</a:t>
            </a:r>
            <a:endParaRPr lang="ko-KR" alt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361" y="2505108"/>
            <a:ext cx="8677275"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3029829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2" y="2180496"/>
            <a:ext cx="11029615" cy="1189237"/>
          </a:xfrm>
        </p:spPr>
        <p:txBody>
          <a:bodyPr/>
          <a:lstStyle/>
          <a:p>
            <a:r>
              <a:rPr lang="en-US" altLang="ko-KR" dirty="0" smtClean="0"/>
              <a:t>.</a:t>
            </a:r>
            <a:r>
              <a:rPr lang="en-US" altLang="ko-KR" dirty="0" err="1" smtClean="0"/>
              <a:t>readline</a:t>
            </a:r>
            <a:r>
              <a:rPr lang="en-US" altLang="ko-KR" dirty="0" smtClean="0"/>
              <a:t>() – read one line for each command</a:t>
            </a:r>
            <a:endParaRPr lang="ko-KR" altLang="en-US" dirty="0"/>
          </a:p>
        </p:txBody>
      </p:sp>
      <p:sp>
        <p:nvSpPr>
          <p:cNvPr id="3" name="제목 2"/>
          <p:cNvSpPr>
            <a:spLocks noGrp="1"/>
          </p:cNvSpPr>
          <p:nvPr>
            <p:ph type="title"/>
          </p:nvPr>
        </p:nvSpPr>
        <p:spPr/>
        <p:txBody>
          <a:bodyPr/>
          <a:lstStyle/>
          <a:p>
            <a:r>
              <a:rPr lang="en-US" altLang="ko-KR" dirty="0" smtClean="0"/>
              <a:t>File input &amp; output</a:t>
            </a:r>
            <a:endParaRPr lang="ko-KR" alt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4" y="3683961"/>
            <a:ext cx="878205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415449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2" y="2180497"/>
            <a:ext cx="11029615" cy="1121504"/>
          </a:xfrm>
        </p:spPr>
        <p:txBody>
          <a:bodyPr>
            <a:normAutofit/>
          </a:bodyPr>
          <a:lstStyle/>
          <a:p>
            <a:r>
              <a:rPr lang="en-US" altLang="ko-KR" sz="2000" dirty="0" smtClean="0"/>
              <a:t>.</a:t>
            </a:r>
            <a:r>
              <a:rPr lang="en-US" altLang="ko-KR" sz="2000" dirty="0" err="1" smtClean="0"/>
              <a:t>readlines</a:t>
            </a:r>
            <a:r>
              <a:rPr lang="en-US" altLang="ko-KR" sz="2000" dirty="0" smtClean="0"/>
              <a:t>() – read all line as list</a:t>
            </a:r>
            <a:endParaRPr lang="ko-KR" altLang="en-US" sz="2000" dirty="0"/>
          </a:p>
        </p:txBody>
      </p:sp>
      <p:sp>
        <p:nvSpPr>
          <p:cNvPr id="3" name="제목 2"/>
          <p:cNvSpPr>
            <a:spLocks noGrp="1"/>
          </p:cNvSpPr>
          <p:nvPr>
            <p:ph type="title"/>
          </p:nvPr>
        </p:nvSpPr>
        <p:spPr/>
        <p:txBody>
          <a:bodyPr/>
          <a:lstStyle/>
          <a:p>
            <a:r>
              <a:rPr lang="en-US" altLang="ko-KR" dirty="0" smtClean="0"/>
              <a:t>File input &amp; output</a:t>
            </a:r>
            <a:endParaRPr lang="ko-KR" alt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0686" y="3276949"/>
            <a:ext cx="8810625"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1568848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2" y="2180496"/>
            <a:ext cx="11029615" cy="1201531"/>
          </a:xfrm>
        </p:spPr>
        <p:txBody>
          <a:bodyPr/>
          <a:lstStyle/>
          <a:p>
            <a:r>
              <a:rPr lang="en-US" altLang="ko-KR" dirty="0" smtClean="0"/>
              <a:t>Use .</a:t>
            </a:r>
            <a:r>
              <a:rPr lang="en-US" altLang="ko-KR" dirty="0" err="1" smtClean="0"/>
              <a:t>readlines</a:t>
            </a:r>
            <a:r>
              <a:rPr lang="en-US" altLang="ko-KR" dirty="0" smtClean="0"/>
              <a:t>() with for </a:t>
            </a:r>
            <a:r>
              <a:rPr lang="en-US" altLang="ko-KR" dirty="0" smtClean="0"/>
              <a:t>loop</a:t>
            </a:r>
            <a:endParaRPr lang="ko-KR" altLang="en-US" dirty="0"/>
          </a:p>
        </p:txBody>
      </p:sp>
      <p:sp>
        <p:nvSpPr>
          <p:cNvPr id="3" name="제목 2"/>
          <p:cNvSpPr>
            <a:spLocks noGrp="1"/>
          </p:cNvSpPr>
          <p:nvPr>
            <p:ph type="title"/>
          </p:nvPr>
        </p:nvSpPr>
        <p:spPr/>
        <p:txBody>
          <a:bodyPr/>
          <a:lstStyle/>
          <a:p>
            <a:r>
              <a:rPr lang="en-US" altLang="ko-KR" dirty="0" smtClean="0"/>
              <a:t>File input &amp; output</a:t>
            </a:r>
            <a:endParaRPr lang="ko-KR" alt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8447" y="4086162"/>
            <a:ext cx="7475104" cy="1735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376357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2" y="2180496"/>
            <a:ext cx="11029615" cy="1239109"/>
          </a:xfrm>
        </p:spPr>
        <p:txBody>
          <a:bodyPr>
            <a:normAutofit/>
          </a:bodyPr>
          <a:lstStyle/>
          <a:p>
            <a:r>
              <a:rPr lang="en-US" altLang="ko-KR" sz="2000" dirty="0" smtClean="0"/>
              <a:t>File </a:t>
            </a:r>
            <a:r>
              <a:rPr lang="en-US" altLang="ko-KR" sz="2000" dirty="0" smtClean="0"/>
              <a:t>write</a:t>
            </a:r>
            <a:endParaRPr lang="ko-KR" altLang="en-US" sz="1800" dirty="0"/>
          </a:p>
        </p:txBody>
      </p:sp>
      <p:sp>
        <p:nvSpPr>
          <p:cNvPr id="3" name="제목 2"/>
          <p:cNvSpPr>
            <a:spLocks noGrp="1"/>
          </p:cNvSpPr>
          <p:nvPr>
            <p:ph type="title"/>
          </p:nvPr>
        </p:nvSpPr>
        <p:spPr/>
        <p:txBody>
          <a:bodyPr/>
          <a:lstStyle/>
          <a:p>
            <a:r>
              <a:rPr lang="en-US" altLang="ko-KR" dirty="0" smtClean="0"/>
              <a:t>File input &amp; output</a:t>
            </a:r>
            <a:endParaRPr lang="ko-KR" alt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3940" y="4238952"/>
            <a:ext cx="7404117"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1382361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1" y="1991638"/>
            <a:ext cx="11029615" cy="4609578"/>
          </a:xfrm>
        </p:spPr>
        <p:txBody>
          <a:bodyPr>
            <a:noAutofit/>
          </a:bodyPr>
          <a:lstStyle/>
          <a:p>
            <a:pPr marL="624078" indent="-514350">
              <a:buFont typeface="+mj-lt"/>
              <a:buAutoNum type="arabicPeriod"/>
            </a:pPr>
            <a:r>
              <a:rPr lang="en-US" altLang="ko-KR" sz="1400" dirty="0" smtClean="0"/>
              <a:t>Make </a:t>
            </a:r>
            <a:r>
              <a:rPr lang="en-US" altLang="ko-KR" sz="1400" dirty="0"/>
              <a:t>a file, “title.txt”, which contains “This is a sequence file</a:t>
            </a:r>
            <a:r>
              <a:rPr lang="en-US" altLang="ko-KR" sz="1400" dirty="0" smtClean="0"/>
              <a:t>”</a:t>
            </a:r>
            <a:endParaRPr lang="en-US" altLang="ko-KR" sz="1400" dirty="0"/>
          </a:p>
          <a:p>
            <a:pPr marL="624078" indent="-514350">
              <a:buFont typeface="+mj-lt"/>
              <a:buAutoNum type="arabicPeriod"/>
            </a:pPr>
            <a:r>
              <a:rPr lang="en-US" altLang="ko-KR" sz="1400" dirty="0" smtClean="0"/>
              <a:t>Open </a:t>
            </a:r>
            <a:r>
              <a:rPr lang="en-US" altLang="ko-KR" sz="1400" dirty="0"/>
              <a:t>the “title.txt” and print first row. Ex) “The first line is : </a:t>
            </a:r>
            <a:r>
              <a:rPr lang="en-US" altLang="ko-KR" sz="1400" dirty="0" smtClean="0"/>
              <a:t>~”</a:t>
            </a:r>
            <a:endParaRPr lang="en-US" altLang="ko-KR" sz="1400" dirty="0"/>
          </a:p>
          <a:p>
            <a:pPr marL="624078" indent="-514350">
              <a:buFont typeface="+mj-lt"/>
              <a:buAutoNum type="arabicPeriod"/>
            </a:pPr>
            <a:r>
              <a:rPr lang="en-US" altLang="ko-KR" sz="1400" dirty="0" smtClean="0"/>
              <a:t>Open </a:t>
            </a:r>
            <a:r>
              <a:rPr lang="en-US" altLang="ko-KR" sz="1400" dirty="0"/>
              <a:t>/data2/</a:t>
            </a:r>
            <a:r>
              <a:rPr lang="en-US" altLang="ko-KR" sz="1400" dirty="0" err="1"/>
              <a:t>python_study</a:t>
            </a:r>
            <a:r>
              <a:rPr lang="en-US" altLang="ko-KR" sz="1400" dirty="0"/>
              <a:t>/ap2.fa and print it using </a:t>
            </a:r>
            <a:r>
              <a:rPr lang="en-US" altLang="ko-KR" sz="1400" dirty="0" smtClean="0"/>
              <a:t>while	Hint</a:t>
            </a:r>
            <a:r>
              <a:rPr lang="en-US" altLang="ko-KR" sz="1400" dirty="0"/>
              <a:t>) you can use .</a:t>
            </a:r>
            <a:r>
              <a:rPr lang="en-US" altLang="ko-KR" sz="1400" dirty="0" err="1"/>
              <a:t>readline</a:t>
            </a:r>
            <a:r>
              <a:rPr lang="en-US" altLang="ko-KR" sz="1400" dirty="0"/>
              <a:t>()</a:t>
            </a:r>
          </a:p>
          <a:p>
            <a:pPr marL="624078" indent="-514350">
              <a:buFont typeface="+mj-lt"/>
              <a:buAutoNum type="arabicPeriod"/>
            </a:pPr>
            <a:r>
              <a:rPr lang="en-US" altLang="ko-KR" sz="1400" dirty="0" smtClean="0"/>
              <a:t>Same </a:t>
            </a:r>
            <a:r>
              <a:rPr lang="en-US" altLang="ko-KR" sz="1400" dirty="0"/>
              <a:t>with problem 3, but, do not print, save as a file, “seq2.txt</a:t>
            </a:r>
            <a:r>
              <a:rPr lang="en-US" altLang="ko-KR" sz="1400" dirty="0" smtClean="0"/>
              <a:t>”</a:t>
            </a:r>
            <a:endParaRPr lang="en-US" altLang="ko-KR" sz="1400" dirty="0"/>
          </a:p>
          <a:p>
            <a:pPr marL="624078" indent="-514350">
              <a:buFont typeface="+mj-lt"/>
              <a:buAutoNum type="arabicPeriod"/>
            </a:pPr>
            <a:r>
              <a:rPr lang="en-US" altLang="ko-KR" sz="1400" dirty="0" smtClean="0"/>
              <a:t>Same </a:t>
            </a:r>
            <a:r>
              <a:rPr lang="en-US" altLang="ko-KR" sz="1400" dirty="0"/>
              <a:t>with problem 4, but, print second word. </a:t>
            </a:r>
            <a:r>
              <a:rPr lang="en-US" altLang="ko-KR" sz="1400" dirty="0" smtClean="0"/>
              <a:t>	Ex</a:t>
            </a:r>
            <a:r>
              <a:rPr lang="en-US" altLang="ko-KR" sz="1400" dirty="0"/>
              <a:t>) “The second word is : </a:t>
            </a:r>
            <a:r>
              <a:rPr lang="en-US" altLang="ko-KR" sz="1400" dirty="0" smtClean="0"/>
              <a:t>“</a:t>
            </a:r>
            <a:endParaRPr lang="en-US" altLang="ko-KR" sz="1400" dirty="0"/>
          </a:p>
          <a:p>
            <a:pPr marL="624078" indent="-514350">
              <a:buFont typeface="+mj-lt"/>
              <a:buAutoNum type="arabicPeriod"/>
            </a:pPr>
            <a:r>
              <a:rPr lang="en-US" altLang="ko-KR" sz="1400" dirty="0" smtClean="0"/>
              <a:t>Same </a:t>
            </a:r>
            <a:r>
              <a:rPr lang="en-US" altLang="ko-KR" sz="1400" dirty="0"/>
              <a:t>with problem 3, but, you should set a variable ‘title’ save the first line of file and from the second line to the end should be saved into variable </a:t>
            </a:r>
            <a:r>
              <a:rPr lang="en-US" altLang="ko-KR" sz="1400" dirty="0" err="1"/>
              <a:t>seq</a:t>
            </a:r>
            <a:r>
              <a:rPr lang="en-US" altLang="ko-KR" sz="1400" dirty="0"/>
              <a:t> without newline character. Then, print title and </a:t>
            </a:r>
            <a:r>
              <a:rPr lang="en-US" altLang="ko-KR" sz="1400" dirty="0" err="1"/>
              <a:t>seq</a:t>
            </a:r>
            <a:r>
              <a:rPr lang="en-US" altLang="ko-KR" sz="1400" dirty="0"/>
              <a:t> </a:t>
            </a:r>
            <a:r>
              <a:rPr lang="en-US" altLang="ko-KR" sz="1400" dirty="0" smtClean="0"/>
              <a:t>variables</a:t>
            </a:r>
            <a:endParaRPr lang="en-US" altLang="ko-KR" sz="1400" dirty="0"/>
          </a:p>
          <a:p>
            <a:pPr marL="624078" indent="-514350">
              <a:buFont typeface="+mj-lt"/>
              <a:buAutoNum type="arabicPeriod"/>
            </a:pPr>
            <a:r>
              <a:rPr lang="en-US" altLang="ko-KR" sz="1400" dirty="0" smtClean="0"/>
              <a:t>Get </a:t>
            </a:r>
            <a:r>
              <a:rPr lang="en-US" altLang="ko-KR" sz="1400" dirty="0"/>
              <a:t>the codon and amino acid pairs repeatedly by standard input and loop (infinitely and if you entered ‘XXX’, the program is terminated). Then get the codon by standard input again as a key and print the value of that </a:t>
            </a:r>
            <a:r>
              <a:rPr lang="en-US" altLang="ko-KR" sz="1400" dirty="0" smtClean="0"/>
              <a:t>key</a:t>
            </a:r>
            <a:endParaRPr lang="en-US" altLang="ko-KR" sz="1400" dirty="0"/>
          </a:p>
          <a:p>
            <a:pPr marL="624078" indent="-514350">
              <a:buFont typeface="+mj-lt"/>
              <a:buAutoNum type="arabicPeriod"/>
            </a:pPr>
            <a:r>
              <a:rPr lang="en-US" altLang="ko-KR" sz="1400" dirty="0" smtClean="0"/>
              <a:t>Using </a:t>
            </a:r>
            <a:r>
              <a:rPr lang="en-US" altLang="ko-KR" sz="1400" dirty="0"/>
              <a:t>variable </a:t>
            </a:r>
            <a:r>
              <a:rPr lang="en-US" altLang="ko-KR" sz="1400" dirty="0" err="1"/>
              <a:t>seq</a:t>
            </a:r>
            <a:r>
              <a:rPr lang="en-US" altLang="ko-KR" sz="1400" dirty="0"/>
              <a:t> in problem 6, translate all the nucleotide sequences to amino acid </a:t>
            </a:r>
            <a:r>
              <a:rPr lang="en-US" altLang="ko-KR" sz="1400" dirty="0" smtClean="0"/>
              <a:t>sequence</a:t>
            </a:r>
            <a:endParaRPr lang="en-US" altLang="ko-KR" sz="1400" dirty="0"/>
          </a:p>
          <a:p>
            <a:pPr marL="624078" indent="-514350">
              <a:buFont typeface="+mj-lt"/>
              <a:buAutoNum type="arabicPeriod"/>
            </a:pPr>
            <a:r>
              <a:rPr lang="en-US" altLang="ko-KR" sz="1400" dirty="0" smtClean="0"/>
              <a:t>Get </a:t>
            </a:r>
            <a:r>
              <a:rPr lang="en-US" altLang="ko-KR" sz="1400" dirty="0"/>
              <a:t>a number by standard input and using variable </a:t>
            </a:r>
            <a:r>
              <a:rPr lang="en-US" altLang="ko-KR" sz="1400" dirty="0" err="1"/>
              <a:t>seq</a:t>
            </a:r>
            <a:r>
              <a:rPr lang="en-US" altLang="ko-KR" sz="1400" dirty="0"/>
              <a:t> in problem 6 or result of problem 8, print the next three amino acid from the number you </a:t>
            </a:r>
            <a:r>
              <a:rPr lang="en-US" altLang="ko-KR" sz="1400" dirty="0" smtClean="0"/>
              <a:t>entered	Ex</a:t>
            </a:r>
            <a:r>
              <a:rPr lang="en-US" altLang="ko-KR" sz="1400" dirty="0"/>
              <a:t>) if you has </a:t>
            </a:r>
            <a:r>
              <a:rPr lang="en-US" altLang="ko-KR" sz="1400" dirty="0" err="1"/>
              <a:t>PheMetGlyGlnLysTrp</a:t>
            </a:r>
            <a:r>
              <a:rPr lang="en-US" altLang="ko-KR" sz="1400" dirty="0"/>
              <a:t> and you enter 3, you have to get this </a:t>
            </a:r>
            <a:r>
              <a:rPr lang="en-US" altLang="ko-KR" sz="1400" dirty="0" smtClean="0"/>
              <a:t>result “The </a:t>
            </a:r>
            <a:r>
              <a:rPr lang="en-US" altLang="ko-KR" sz="1400" dirty="0"/>
              <a:t>next three amino acids are </a:t>
            </a:r>
            <a:r>
              <a:rPr lang="en-US" altLang="ko-KR" sz="1400" dirty="0" err="1"/>
              <a:t>Gln</a:t>
            </a:r>
            <a:r>
              <a:rPr lang="en-US" altLang="ko-KR" sz="1400" dirty="0"/>
              <a:t>, Lys, </a:t>
            </a:r>
            <a:r>
              <a:rPr lang="en-US" altLang="ko-KR" sz="1400" dirty="0" err="1"/>
              <a:t>Trp</a:t>
            </a:r>
            <a:r>
              <a:rPr lang="en-US" altLang="ko-KR" sz="1400" dirty="0"/>
              <a:t>”</a:t>
            </a:r>
          </a:p>
          <a:p>
            <a:pPr marL="624078" indent="-514350">
              <a:buFont typeface="+mj-lt"/>
              <a:buAutoNum type="arabicPeriod"/>
            </a:pPr>
            <a:r>
              <a:rPr lang="en-US" altLang="ko-KR" sz="1400" dirty="0" smtClean="0"/>
              <a:t>Enter </a:t>
            </a:r>
            <a:r>
              <a:rPr lang="en-US" altLang="ko-KR" sz="1400" dirty="0"/>
              <a:t>amino acid and print the position of that amino </a:t>
            </a:r>
            <a:r>
              <a:rPr lang="en-US" altLang="ko-KR" sz="1400" dirty="0" smtClean="0"/>
              <a:t>acid	Ex</a:t>
            </a:r>
            <a:r>
              <a:rPr lang="en-US" altLang="ko-KR" sz="1400" dirty="0"/>
              <a:t>) if you has </a:t>
            </a:r>
            <a:r>
              <a:rPr lang="en-US" altLang="ko-KR" sz="1400" dirty="0" err="1"/>
              <a:t>PheMetGlyGlnLysTrpPhe</a:t>
            </a:r>
            <a:r>
              <a:rPr lang="en-US" altLang="ko-KR" sz="1400" dirty="0"/>
              <a:t> and you enter ‘</a:t>
            </a:r>
            <a:r>
              <a:rPr lang="en-US" altLang="ko-KR" sz="1400" dirty="0" err="1"/>
              <a:t>Phe</a:t>
            </a:r>
            <a:r>
              <a:rPr lang="en-US" altLang="ko-KR" sz="1400" dirty="0"/>
              <a:t>’, you have to get this </a:t>
            </a:r>
            <a:r>
              <a:rPr lang="en-US" altLang="ko-KR" sz="1400" dirty="0" smtClean="0"/>
              <a:t>result “The </a:t>
            </a:r>
            <a:r>
              <a:rPr lang="en-US" altLang="ko-KR" sz="1400" dirty="0"/>
              <a:t>amino acid is found at 1, 7”</a:t>
            </a:r>
            <a:r>
              <a:rPr lang="en-US" altLang="ko-KR" sz="1400" dirty="0"/>
              <a:t> </a:t>
            </a:r>
            <a:endParaRPr lang="ko-KR" altLang="en-US" sz="1400" dirty="0"/>
          </a:p>
        </p:txBody>
      </p:sp>
      <p:sp>
        <p:nvSpPr>
          <p:cNvPr id="3" name="제목 2"/>
          <p:cNvSpPr>
            <a:spLocks noGrp="1"/>
          </p:cNvSpPr>
          <p:nvPr>
            <p:ph type="title"/>
          </p:nvPr>
        </p:nvSpPr>
        <p:spPr/>
        <p:txBody>
          <a:bodyPr/>
          <a:lstStyle/>
          <a:p>
            <a:r>
              <a:rPr lang="en-US" altLang="ko-KR" dirty="0" smtClean="0"/>
              <a:t>Practice</a:t>
            </a:r>
            <a:endParaRPr lang="ko-KR" altLang="en-US" dirty="0"/>
          </a:p>
        </p:txBody>
      </p:sp>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3742600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581192" y="2180496"/>
            <a:ext cx="11029615" cy="3678303"/>
          </a:xfrm>
        </p:spPr>
        <p:txBody>
          <a:bodyPr>
            <a:normAutofit/>
          </a:bodyPr>
          <a:lstStyle/>
          <a:p>
            <a:r>
              <a:rPr lang="en-US" altLang="ko-KR" sz="2400" dirty="0" smtClean="0"/>
              <a:t>.split()</a:t>
            </a:r>
          </a:p>
          <a:p>
            <a:pPr lvl="1"/>
            <a:r>
              <a:rPr lang="en-US" altLang="ko-KR" sz="2000" dirty="0" smtClean="0"/>
              <a:t>Divide string by delimiter </a:t>
            </a:r>
          </a:p>
          <a:p>
            <a:pPr lvl="1"/>
            <a:r>
              <a:rPr lang="en-US" altLang="ko-KR" sz="2000" dirty="0" smtClean="0"/>
              <a:t>Usage)</a:t>
            </a:r>
          </a:p>
          <a:p>
            <a:pPr lvl="2"/>
            <a:endParaRPr lang="en-US" altLang="ko-KR" sz="1800" dirty="0" smtClean="0"/>
          </a:p>
        </p:txBody>
      </p:sp>
      <p:sp>
        <p:nvSpPr>
          <p:cNvPr id="3" name="제목 2"/>
          <p:cNvSpPr>
            <a:spLocks noGrp="1"/>
          </p:cNvSpPr>
          <p:nvPr>
            <p:ph type="title"/>
          </p:nvPr>
        </p:nvSpPr>
        <p:spPr/>
        <p:txBody>
          <a:bodyPr/>
          <a:lstStyle/>
          <a:p>
            <a:r>
              <a:rPr lang="en-US" altLang="ko-KR" dirty="0" smtClean="0"/>
              <a:t>Function for string</a:t>
            </a:r>
            <a:endParaRPr lang="ko-KR"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0207" y="2871615"/>
            <a:ext cx="5400600" cy="229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658354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Converting </a:t>
            </a:r>
            <a:r>
              <a:rPr lang="en-US" altLang="ko-KR" cap="none" dirty="0" smtClean="0"/>
              <a:t>multi-</a:t>
            </a:r>
            <a:r>
              <a:rPr lang="en-US" altLang="ko-KR" dirty="0" smtClean="0"/>
              <a:t>VCF </a:t>
            </a:r>
            <a:r>
              <a:rPr lang="en-US" altLang="ko-KR" cap="none" dirty="0" smtClean="0"/>
              <a:t>to</a:t>
            </a:r>
            <a:r>
              <a:rPr lang="en-US" altLang="ko-KR" dirty="0" smtClean="0"/>
              <a:t> </a:t>
            </a:r>
            <a:r>
              <a:rPr lang="en-US" altLang="ko-KR" dirty="0" err="1" smtClean="0"/>
              <a:t>J</a:t>
            </a:r>
            <a:r>
              <a:rPr lang="en-US" altLang="ko-KR" cap="none" dirty="0" err="1" smtClean="0"/>
              <a:t>oin</a:t>
            </a:r>
            <a:r>
              <a:rPr lang="en-US" altLang="ko-KR" dirty="0" err="1" smtClean="0"/>
              <a:t>M</a:t>
            </a:r>
            <a:r>
              <a:rPr lang="en-US" altLang="ko-KR" cap="none" dirty="0" err="1" smtClean="0"/>
              <a:t>ap</a:t>
            </a:r>
            <a:r>
              <a:rPr lang="en-US" altLang="ko-KR" dirty="0" smtClean="0"/>
              <a:t> LOC</a:t>
            </a:r>
            <a:endParaRPr lang="ko-KR" altLang="en-US" dirty="0"/>
          </a:p>
        </p:txBody>
      </p:sp>
      <p:sp>
        <p:nvSpPr>
          <p:cNvPr id="3" name="내용 개체 틀 2"/>
          <p:cNvSpPr>
            <a:spLocks noGrp="1"/>
          </p:cNvSpPr>
          <p:nvPr>
            <p:ph idx="1"/>
          </p:nvPr>
        </p:nvSpPr>
        <p:spPr/>
        <p:txBody>
          <a:bodyPr>
            <a:normAutofit/>
          </a:bodyPr>
          <a:lstStyle/>
          <a:p>
            <a:r>
              <a:rPr lang="en-US" altLang="ko-KR" sz="2400" dirty="0" smtClean="0"/>
              <a:t>Based </a:t>
            </a:r>
            <a:r>
              <a:rPr lang="en-US" altLang="ko-KR" sz="2400" dirty="0" smtClean="0"/>
              <a:t>on the python course</a:t>
            </a:r>
          </a:p>
          <a:p>
            <a:pPr marL="0" indent="0">
              <a:buNone/>
            </a:pPr>
            <a:r>
              <a:rPr lang="en-US" altLang="ko-KR" sz="2400" dirty="0" smtClean="0"/>
              <a:t> </a:t>
            </a:r>
          </a:p>
          <a:p>
            <a:r>
              <a:rPr lang="en-US" altLang="ko-KR" sz="2400" dirty="0" smtClean="0"/>
              <a:t>Make converting </a:t>
            </a:r>
            <a:r>
              <a:rPr lang="en-US" altLang="ko-KR" sz="2400" dirty="0" smtClean="0"/>
              <a:t>script</a:t>
            </a:r>
            <a:endParaRPr lang="ko-KR" altLang="en-US" sz="2400" dirty="0"/>
          </a:p>
        </p:txBody>
      </p:sp>
      <p:pic>
        <p:nvPicPr>
          <p:cNvPr id="4" name="그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2945314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That’s it for today</a:t>
            </a:r>
            <a:endParaRPr lang="ko-KR" altLang="en-US" dirty="0"/>
          </a:p>
        </p:txBody>
      </p:sp>
      <p:sp>
        <p:nvSpPr>
          <p:cNvPr id="3" name="내용 개체 틀 2"/>
          <p:cNvSpPr>
            <a:spLocks noGrp="1"/>
          </p:cNvSpPr>
          <p:nvPr>
            <p:ph idx="1"/>
          </p:nvPr>
        </p:nvSpPr>
        <p:spPr/>
        <p:txBody>
          <a:bodyPr>
            <a:normAutofit/>
          </a:bodyPr>
          <a:lstStyle/>
          <a:p>
            <a:r>
              <a:rPr lang="en-US" altLang="ko-KR" sz="2800" dirty="0" smtClean="0"/>
              <a:t>Q &amp; A</a:t>
            </a:r>
            <a:endParaRPr lang="ko-KR" altLang="en-US" sz="2800" dirty="0"/>
          </a:p>
        </p:txBody>
      </p:sp>
    </p:spTree>
    <p:extLst>
      <p:ext uri="{BB962C8B-B14F-4D97-AF65-F5344CB8AC3E}">
        <p14:creationId xmlns:p14="http://schemas.microsoft.com/office/powerpoint/2010/main" val="314396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.strip()</a:t>
            </a:r>
          </a:p>
          <a:p>
            <a:pPr lvl="1"/>
            <a:r>
              <a:rPr lang="en-US" altLang="ko-KR" sz="2000" dirty="0" smtClean="0"/>
              <a:t>Remove both side gap of string</a:t>
            </a:r>
          </a:p>
          <a:p>
            <a:pPr lvl="1"/>
            <a:r>
              <a:rPr lang="en-US" altLang="ko-KR" sz="2000" dirty="0" smtClean="0"/>
              <a:t>.</a:t>
            </a:r>
            <a:r>
              <a:rPr lang="en-US" altLang="ko-KR" sz="2000" dirty="0" err="1" smtClean="0"/>
              <a:t>rstrip</a:t>
            </a:r>
            <a:r>
              <a:rPr lang="en-US" altLang="ko-KR" sz="2000" dirty="0" smtClean="0"/>
              <a:t>() – right strip</a:t>
            </a:r>
          </a:p>
          <a:p>
            <a:pPr lvl="1"/>
            <a:r>
              <a:rPr lang="en-US" altLang="ko-KR" sz="2000" dirty="0" smtClean="0"/>
              <a:t>.</a:t>
            </a:r>
            <a:r>
              <a:rPr lang="en-US" altLang="ko-KR" sz="2000" dirty="0" err="1" smtClean="0"/>
              <a:t>lstrip</a:t>
            </a:r>
            <a:r>
              <a:rPr lang="en-US" altLang="ko-KR" sz="2000" dirty="0" smtClean="0"/>
              <a:t>() – left strip</a:t>
            </a:r>
          </a:p>
          <a:p>
            <a:pPr lvl="1"/>
            <a:r>
              <a:rPr lang="en-US" altLang="ko-KR" sz="2000" dirty="0" smtClean="0"/>
              <a:t>Usage)</a:t>
            </a:r>
          </a:p>
          <a:p>
            <a:pPr lvl="1"/>
            <a:endParaRPr lang="en-US" altLang="ko-KR" sz="2000" dirty="0"/>
          </a:p>
          <a:p>
            <a:pPr lvl="1"/>
            <a:endParaRPr lang="en-US" altLang="ko-KR" sz="2000" dirty="0" smtClean="0"/>
          </a:p>
        </p:txBody>
      </p:sp>
      <p:sp>
        <p:nvSpPr>
          <p:cNvPr id="3" name="제목 2"/>
          <p:cNvSpPr>
            <a:spLocks noGrp="1"/>
          </p:cNvSpPr>
          <p:nvPr>
            <p:ph type="title"/>
          </p:nvPr>
        </p:nvSpPr>
        <p:spPr/>
        <p:txBody>
          <a:bodyPr/>
          <a:lstStyle/>
          <a:p>
            <a:r>
              <a:rPr lang="en-US" altLang="ko-KR" dirty="0" smtClean="0"/>
              <a:t>Function for string</a:t>
            </a:r>
            <a:endParaRPr lang="ko-KR" alt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1926"/>
          <a:stretch/>
        </p:blipFill>
        <p:spPr bwMode="auto">
          <a:xfrm>
            <a:off x="7722375" y="2560108"/>
            <a:ext cx="3888432" cy="2919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2241453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.replace(‘</a:t>
            </a:r>
            <a:r>
              <a:rPr lang="en-US" altLang="ko-KR" sz="2400" dirty="0" err="1" smtClean="0"/>
              <a:t>a’,’b</a:t>
            </a:r>
            <a:r>
              <a:rPr lang="en-US" altLang="ko-KR" sz="2400" dirty="0" smtClean="0"/>
              <a:t>’)</a:t>
            </a:r>
          </a:p>
          <a:p>
            <a:pPr lvl="1"/>
            <a:r>
              <a:rPr lang="en-US" altLang="ko-KR" sz="2000" dirty="0" smtClean="0"/>
              <a:t>Replace ‘a’ to ‘b’</a:t>
            </a:r>
          </a:p>
          <a:p>
            <a:pPr lvl="1"/>
            <a:r>
              <a:rPr lang="en-US" altLang="ko-KR" sz="2000" dirty="0" smtClean="0"/>
              <a:t>Usage)</a:t>
            </a:r>
          </a:p>
          <a:p>
            <a:pPr lvl="2"/>
            <a:endParaRPr lang="ko-KR" altLang="en-US" sz="1800" dirty="0"/>
          </a:p>
        </p:txBody>
      </p:sp>
      <p:sp>
        <p:nvSpPr>
          <p:cNvPr id="3" name="제목 2"/>
          <p:cNvSpPr>
            <a:spLocks noGrp="1"/>
          </p:cNvSpPr>
          <p:nvPr>
            <p:ph type="title"/>
          </p:nvPr>
        </p:nvSpPr>
        <p:spPr/>
        <p:txBody>
          <a:bodyPr/>
          <a:lstStyle/>
          <a:p>
            <a:r>
              <a:rPr lang="en-US" altLang="ko-KR" dirty="0" smtClean="0"/>
              <a:t>Function for string</a:t>
            </a:r>
            <a:endParaRPr lang="ko-KR"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9921" y="3473299"/>
            <a:ext cx="6100886" cy="1092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363338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800" dirty="0" smtClean="0"/>
              <a:t>.</a:t>
            </a:r>
            <a:r>
              <a:rPr lang="en-US" altLang="ko-KR" sz="2800" dirty="0" err="1" smtClean="0"/>
              <a:t>zfill</a:t>
            </a:r>
            <a:r>
              <a:rPr lang="en-US" altLang="ko-KR" sz="2800" dirty="0" smtClean="0"/>
              <a:t>()</a:t>
            </a:r>
          </a:p>
          <a:p>
            <a:pPr lvl="1"/>
            <a:r>
              <a:rPr lang="en-US" altLang="ko-KR" sz="2400" dirty="0" smtClean="0"/>
              <a:t>Filling 0</a:t>
            </a:r>
          </a:p>
          <a:p>
            <a:pPr lvl="2"/>
            <a:r>
              <a:rPr lang="en-US" altLang="ko-KR" sz="2000" dirty="0" smtClean="0"/>
              <a:t>Ex) 001, 0035</a:t>
            </a:r>
          </a:p>
          <a:p>
            <a:pPr lvl="1"/>
            <a:r>
              <a:rPr lang="en-US" altLang="ko-KR" sz="2400" dirty="0" smtClean="0"/>
              <a:t>Usage)</a:t>
            </a:r>
          </a:p>
          <a:p>
            <a:pPr lvl="2"/>
            <a:endParaRPr lang="ko-KR" altLang="en-US" sz="2000" dirty="0"/>
          </a:p>
        </p:txBody>
      </p:sp>
      <p:sp>
        <p:nvSpPr>
          <p:cNvPr id="3" name="제목 2"/>
          <p:cNvSpPr>
            <a:spLocks noGrp="1"/>
          </p:cNvSpPr>
          <p:nvPr>
            <p:ph type="title"/>
          </p:nvPr>
        </p:nvSpPr>
        <p:spPr/>
        <p:txBody>
          <a:bodyPr/>
          <a:lstStyle/>
          <a:p>
            <a:r>
              <a:rPr lang="en-US" altLang="ko-KR" dirty="0" smtClean="0"/>
              <a:t>Function for string</a:t>
            </a:r>
            <a:endParaRPr lang="ko-KR"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7381" y="3550278"/>
            <a:ext cx="3266022" cy="93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119537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.append()</a:t>
            </a:r>
          </a:p>
          <a:p>
            <a:pPr lvl="1"/>
            <a:r>
              <a:rPr lang="en-US" altLang="ko-KR" sz="2000" dirty="0" smtClean="0"/>
              <a:t>Add elements to end of list</a:t>
            </a:r>
          </a:p>
          <a:p>
            <a:pPr lvl="1"/>
            <a:r>
              <a:rPr lang="en-US" altLang="ko-KR" sz="2000" dirty="0" smtClean="0"/>
              <a:t>Usage)</a:t>
            </a:r>
          </a:p>
          <a:p>
            <a:pPr lvl="2"/>
            <a:endParaRPr lang="ko-KR" altLang="en-US" sz="1800" dirty="0"/>
          </a:p>
        </p:txBody>
      </p:sp>
      <p:sp>
        <p:nvSpPr>
          <p:cNvPr id="3" name="제목 2"/>
          <p:cNvSpPr>
            <a:spLocks noGrp="1"/>
          </p:cNvSpPr>
          <p:nvPr>
            <p:ph type="title"/>
          </p:nvPr>
        </p:nvSpPr>
        <p:spPr/>
        <p:txBody>
          <a:bodyPr/>
          <a:lstStyle/>
          <a:p>
            <a:r>
              <a:rPr lang="en-US" altLang="ko-KR" dirty="0" smtClean="0"/>
              <a:t>Function for list</a:t>
            </a:r>
            <a:endParaRPr lang="ko-KR" alt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7241" y="3299567"/>
            <a:ext cx="4390165"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61355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.insert()</a:t>
            </a:r>
          </a:p>
          <a:p>
            <a:pPr lvl="1"/>
            <a:r>
              <a:rPr lang="en-US" altLang="ko-KR" sz="2000" dirty="0" smtClean="0"/>
              <a:t>Add elements to specific location</a:t>
            </a:r>
          </a:p>
          <a:p>
            <a:pPr lvl="1"/>
            <a:r>
              <a:rPr lang="en-US" altLang="ko-KR" sz="2000" dirty="0" smtClean="0"/>
              <a:t>Usage)</a:t>
            </a:r>
          </a:p>
          <a:p>
            <a:pPr lvl="2"/>
            <a:endParaRPr lang="ko-KR" altLang="en-US" sz="1800" dirty="0"/>
          </a:p>
        </p:txBody>
      </p:sp>
      <p:sp>
        <p:nvSpPr>
          <p:cNvPr id="3" name="제목 2"/>
          <p:cNvSpPr>
            <a:spLocks noGrp="1"/>
          </p:cNvSpPr>
          <p:nvPr>
            <p:ph type="title"/>
          </p:nvPr>
        </p:nvSpPr>
        <p:spPr/>
        <p:txBody>
          <a:bodyPr/>
          <a:lstStyle/>
          <a:p>
            <a:r>
              <a:rPr lang="en-US" altLang="ko-KR" dirty="0" smtClean="0"/>
              <a:t>Function for list</a:t>
            </a:r>
            <a:endParaRPr lang="ko-KR" alt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9" y="3225183"/>
            <a:ext cx="4968552" cy="1588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199604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r>
              <a:rPr lang="en-US" altLang="ko-KR" sz="2400" dirty="0" smtClean="0"/>
              <a:t>.remove()</a:t>
            </a:r>
          </a:p>
          <a:p>
            <a:pPr lvl="1"/>
            <a:r>
              <a:rPr lang="en-US" altLang="ko-KR" sz="2000" dirty="0" smtClean="0"/>
              <a:t>Remove element</a:t>
            </a:r>
          </a:p>
          <a:p>
            <a:pPr lvl="1"/>
            <a:r>
              <a:rPr lang="en-US" altLang="ko-KR" sz="2000" dirty="0" smtClean="0"/>
              <a:t>Usage)</a:t>
            </a:r>
          </a:p>
          <a:p>
            <a:pPr lvl="2"/>
            <a:endParaRPr lang="ko-KR" altLang="en-US" sz="1800" dirty="0"/>
          </a:p>
        </p:txBody>
      </p:sp>
      <p:sp>
        <p:nvSpPr>
          <p:cNvPr id="3" name="제목 2"/>
          <p:cNvSpPr>
            <a:spLocks noGrp="1"/>
          </p:cNvSpPr>
          <p:nvPr>
            <p:ph type="title"/>
          </p:nvPr>
        </p:nvSpPr>
        <p:spPr/>
        <p:txBody>
          <a:bodyPr/>
          <a:lstStyle/>
          <a:p>
            <a:r>
              <a:rPr lang="en-US" altLang="ko-KR" dirty="0" smtClean="0"/>
              <a:t>Function for list</a:t>
            </a:r>
            <a:endParaRPr lang="ko-KR" alt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8715" y="2951112"/>
            <a:ext cx="3960440" cy="2137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2232319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.pop()</a:t>
            </a:r>
          </a:p>
          <a:p>
            <a:pPr lvl="1"/>
            <a:r>
              <a:rPr lang="en-US" altLang="ko-KR" dirty="0" smtClean="0"/>
              <a:t>Retrieve and remove element</a:t>
            </a:r>
          </a:p>
          <a:p>
            <a:pPr lvl="1"/>
            <a:r>
              <a:rPr lang="en-US" altLang="ko-KR" dirty="0" smtClean="0"/>
              <a:t>Usage)</a:t>
            </a:r>
          </a:p>
          <a:p>
            <a:pPr lvl="2"/>
            <a:endParaRPr lang="en-US" altLang="ko-KR" dirty="0" smtClean="0"/>
          </a:p>
        </p:txBody>
      </p:sp>
      <p:sp>
        <p:nvSpPr>
          <p:cNvPr id="3" name="제목 2"/>
          <p:cNvSpPr>
            <a:spLocks noGrp="1"/>
          </p:cNvSpPr>
          <p:nvPr>
            <p:ph type="title"/>
          </p:nvPr>
        </p:nvSpPr>
        <p:spPr/>
        <p:txBody>
          <a:bodyPr/>
          <a:lstStyle/>
          <a:p>
            <a:r>
              <a:rPr lang="en-US" altLang="ko-KR" dirty="0" smtClean="0"/>
              <a:t>Function for list</a:t>
            </a:r>
            <a:endParaRPr lang="ko-KR" alt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5203" y="2747424"/>
            <a:ext cx="3096344" cy="311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그림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92360" y="702156"/>
            <a:ext cx="1018447" cy="1037663"/>
          </a:xfrm>
          <a:prstGeom prst="rect">
            <a:avLst/>
          </a:prstGeom>
        </p:spPr>
      </p:pic>
    </p:spTree>
    <p:extLst>
      <p:ext uri="{BB962C8B-B14F-4D97-AF65-F5344CB8AC3E}">
        <p14:creationId xmlns:p14="http://schemas.microsoft.com/office/powerpoint/2010/main" val="4164841929"/>
      </p:ext>
    </p:extLst>
  </p:cSld>
  <p:clrMapOvr>
    <a:masterClrMapping/>
  </p:clrMapOvr>
</p:sld>
</file>

<file path=ppt/theme/theme1.xml><?xml version="1.0" encoding="utf-8"?>
<a:theme xmlns:a="http://schemas.openxmlformats.org/drawingml/2006/main" name="분할">
  <a:themeElements>
    <a:clrScheme name="분할">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분할">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분할">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TM03457464[[fn=분할]]</Template>
  <TotalTime>21</TotalTime>
  <Words>328</Words>
  <Application>Microsoft Office PowerPoint</Application>
  <PresentationFormat>와이드스크린</PresentationFormat>
  <Paragraphs>86</Paragraphs>
  <Slides>21</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21</vt:i4>
      </vt:variant>
    </vt:vector>
  </HeadingPairs>
  <TitlesOfParts>
    <vt:vector size="25" baseType="lpstr">
      <vt:lpstr>휴먼매직체</vt:lpstr>
      <vt:lpstr>Gill Sans MT</vt:lpstr>
      <vt:lpstr>Wingdings 2</vt:lpstr>
      <vt:lpstr>분할</vt:lpstr>
      <vt:lpstr>Day 3. Advanced python practice</vt:lpstr>
      <vt:lpstr>Function for string</vt:lpstr>
      <vt:lpstr>Function for string</vt:lpstr>
      <vt:lpstr>Function for string</vt:lpstr>
      <vt:lpstr>Function for string</vt:lpstr>
      <vt:lpstr>Function for list</vt:lpstr>
      <vt:lpstr>Function for list</vt:lpstr>
      <vt:lpstr>Function for list</vt:lpstr>
      <vt:lpstr>Function for list</vt:lpstr>
      <vt:lpstr>Function for list</vt:lpstr>
      <vt:lpstr>Function for list</vt:lpstr>
      <vt:lpstr>Function for dictionary</vt:lpstr>
      <vt:lpstr>File input &amp; output</vt:lpstr>
      <vt:lpstr>File input &amp; output</vt:lpstr>
      <vt:lpstr>File input &amp; output</vt:lpstr>
      <vt:lpstr>File input &amp; output</vt:lpstr>
      <vt:lpstr>File input &amp; output</vt:lpstr>
      <vt:lpstr>File input &amp; output</vt:lpstr>
      <vt:lpstr>Practice</vt:lpstr>
      <vt:lpstr>Converting multi-VCF to JoinMap LOC</vt:lpstr>
      <vt:lpstr>That’s it for today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3. Advanced python practice</dc:title>
  <dc:creator>SR Shim</dc:creator>
  <cp:lastModifiedBy>SS</cp:lastModifiedBy>
  <cp:revision>3</cp:revision>
  <dcterms:created xsi:type="dcterms:W3CDTF">2015-08-12T05:45:01Z</dcterms:created>
  <dcterms:modified xsi:type="dcterms:W3CDTF">2015-08-14T14:10:12Z</dcterms:modified>
</cp:coreProperties>
</file>