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4" r:id="rId3"/>
    <p:sldId id="290" r:id="rId4"/>
    <p:sldId id="257" r:id="rId5"/>
    <p:sldId id="291" r:id="rId6"/>
    <p:sldId id="259" r:id="rId7"/>
    <p:sldId id="292" r:id="rId8"/>
    <p:sldId id="293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3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321EC84-617C-4E1E-8DA0-4F5B1B43FDED}" type="datetimeFigureOut">
              <a:rPr lang="ko-KR" altLang="en-US" smtClean="0"/>
              <a:t>2015-08-12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0B70F1D-1F6B-40F2-90E1-60E6A15767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987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1EC84-617C-4E1E-8DA0-4F5B1B43FDED}" type="datetimeFigureOut">
              <a:rPr lang="ko-KR" altLang="en-US" smtClean="0"/>
              <a:t>2015-08-12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0F1D-1F6B-40F2-90E1-60E6A15767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5368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321EC84-617C-4E1E-8DA0-4F5B1B43FDED}" type="datetimeFigureOut">
              <a:rPr lang="ko-KR" altLang="en-US" smtClean="0"/>
              <a:t>2015-08-12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0B70F1D-1F6B-40F2-90E1-60E6A15767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870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1EC84-617C-4E1E-8DA0-4F5B1B43FDED}" type="datetimeFigureOut">
              <a:rPr lang="ko-KR" altLang="en-US" smtClean="0"/>
              <a:t>2015-08-12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E0B70F1D-1F6B-40F2-90E1-60E6A15767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575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321EC84-617C-4E1E-8DA0-4F5B1B43FDED}" type="datetimeFigureOut">
              <a:rPr lang="ko-KR" altLang="en-US" smtClean="0"/>
              <a:t>2015-08-12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0B70F1D-1F6B-40F2-90E1-60E6A15767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8387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1EC84-617C-4E1E-8DA0-4F5B1B43FDED}" type="datetimeFigureOut">
              <a:rPr lang="ko-KR" altLang="en-US" smtClean="0"/>
              <a:t>2015-08-12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0F1D-1F6B-40F2-90E1-60E6A15767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0325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1EC84-617C-4E1E-8DA0-4F5B1B43FDED}" type="datetimeFigureOut">
              <a:rPr lang="ko-KR" altLang="en-US" smtClean="0"/>
              <a:t>2015-08-12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0F1D-1F6B-40F2-90E1-60E6A15767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1766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1EC84-617C-4E1E-8DA0-4F5B1B43FDED}" type="datetimeFigureOut">
              <a:rPr lang="ko-KR" altLang="en-US" smtClean="0"/>
              <a:t>2015-08-12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0F1D-1F6B-40F2-90E1-60E6A15767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142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1EC84-617C-4E1E-8DA0-4F5B1B43FDED}" type="datetimeFigureOut">
              <a:rPr lang="ko-KR" altLang="en-US" smtClean="0"/>
              <a:t>2015-08-12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0F1D-1F6B-40F2-90E1-60E6A15767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977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321EC84-617C-4E1E-8DA0-4F5B1B43FDED}" type="datetimeFigureOut">
              <a:rPr lang="ko-KR" altLang="en-US" smtClean="0"/>
              <a:t>2015-08-12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0B70F1D-1F6B-40F2-90E1-60E6A15767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6753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1EC84-617C-4E1E-8DA0-4F5B1B43FDED}" type="datetimeFigureOut">
              <a:rPr lang="ko-KR" altLang="en-US" smtClean="0"/>
              <a:t>2015-08-12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0F1D-1F6B-40F2-90E1-60E6A15767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224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321EC84-617C-4E1E-8DA0-4F5B1B43FDED}" type="datetimeFigureOut">
              <a:rPr lang="ko-KR" altLang="en-US" smtClean="0"/>
              <a:t>2015-08-12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0B70F1D-1F6B-40F2-90E1-60E6A15767E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5934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1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altLang="ko-KR" sz="4000" dirty="0" smtClean="0"/>
              <a:t>Sequence analysis</a:t>
            </a:r>
            <a:br>
              <a:rPr lang="en-US" altLang="ko-KR" sz="4000" dirty="0" smtClean="0"/>
            </a:br>
            <a:r>
              <a:rPr lang="en-US" altLang="ko-KR" sz="4000" dirty="0" smtClean="0"/>
              <a:t>Map construction and </a:t>
            </a:r>
            <a:r>
              <a:rPr lang="en-US" altLang="ko-KR" sz="4000" dirty="0" err="1" smtClean="0"/>
              <a:t>resequencing</a:t>
            </a:r>
            <a:r>
              <a:rPr lang="en-US" altLang="ko-KR" sz="4000" dirty="0" smtClean="0"/>
              <a:t> </a:t>
            </a:r>
            <a:endParaRPr lang="ko-KR" altLang="en-US" sz="4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81194" y="3153172"/>
            <a:ext cx="10993546" cy="590321"/>
          </a:xfrm>
        </p:spPr>
        <p:txBody>
          <a:bodyPr>
            <a:normAutofit fontScale="25000" lnSpcReduction="20000"/>
          </a:bodyPr>
          <a:lstStyle/>
          <a:p>
            <a:endParaRPr lang="en-US" altLang="ko-KR" dirty="0" smtClean="0"/>
          </a:p>
          <a:p>
            <a:r>
              <a:rPr lang="en-US" altLang="ko-KR" sz="8000" b="1" dirty="0" err="1" smtClean="0">
                <a:solidFill>
                  <a:schemeClr val="bg1"/>
                </a:solidFill>
              </a:rPr>
              <a:t>Sangrea</a:t>
            </a:r>
            <a:r>
              <a:rPr lang="en-US" altLang="ko-KR" sz="8000" b="1" dirty="0" smtClean="0">
                <a:solidFill>
                  <a:schemeClr val="bg1"/>
                </a:solidFill>
              </a:rPr>
              <a:t> Shim</a:t>
            </a:r>
          </a:p>
          <a:p>
            <a:r>
              <a:rPr lang="en-US" altLang="ko-KR" sz="8000" b="1" dirty="0" err="1" smtClean="0">
                <a:solidFill>
                  <a:schemeClr val="bg1"/>
                </a:solidFill>
              </a:rPr>
              <a:t>Taeyoung</a:t>
            </a:r>
            <a:r>
              <a:rPr lang="en-US" altLang="ko-KR" sz="8000" b="1" dirty="0" smtClean="0">
                <a:solidFill>
                  <a:schemeClr val="bg1"/>
                </a:solidFill>
              </a:rPr>
              <a:t> Lee</a:t>
            </a:r>
            <a:endParaRPr lang="ko-KR" altLang="en-US" sz="8000" b="1" dirty="0">
              <a:solidFill>
                <a:schemeClr val="bg1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293" y="5129777"/>
            <a:ext cx="1018447" cy="103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73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About this Course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Take a look for theoretical aspect of genetic map construction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Focus on a real data analysis</a:t>
            </a:r>
          </a:p>
          <a:p>
            <a:pPr lvl="1"/>
            <a:r>
              <a:rPr lang="en-US" altLang="ko-KR" dirty="0" smtClean="0"/>
              <a:t>Genotype-By-Sequencing data of </a:t>
            </a:r>
            <a:r>
              <a:rPr lang="en-US" altLang="ko-KR" dirty="0" err="1" smtClean="0"/>
              <a:t>Mungbean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Illumina</a:t>
            </a:r>
            <a:r>
              <a:rPr lang="en-US" altLang="ko-KR" dirty="0" smtClean="0"/>
              <a:t> sequencing for 192 F6 RILs of </a:t>
            </a:r>
            <a:r>
              <a:rPr lang="en-US" altLang="ko-KR" dirty="0" err="1" smtClean="0"/>
              <a:t>Sunhwa</a:t>
            </a:r>
            <a:r>
              <a:rPr lang="en-US" altLang="ko-KR" dirty="0" smtClean="0"/>
              <a:t> (Reference) X </a:t>
            </a:r>
            <a:r>
              <a:rPr lang="en-US" altLang="ko-KR" dirty="0" err="1" smtClean="0"/>
              <a:t>Kyunggijaerae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Aims: Analyze the sequences and get genetic map by yourself</a:t>
            </a:r>
          </a:p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360" y="702156"/>
            <a:ext cx="1018447" cy="103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243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Index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Day 1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General aspects for genetic map construction</a:t>
            </a:r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Genetic polymorphism and recombination frequency</a:t>
            </a:r>
          </a:p>
          <a:p>
            <a:pPr lvl="2"/>
            <a:r>
              <a:rPr lang="en-US" altLang="ko-KR" dirty="0" smtClean="0"/>
              <a:t>Map construction</a:t>
            </a:r>
          </a:p>
          <a:p>
            <a:pPr lvl="2"/>
            <a:r>
              <a:rPr lang="en-US" altLang="ko-KR" dirty="0" smtClean="0"/>
              <a:t>Genotyping using molecular marker</a:t>
            </a:r>
          </a:p>
          <a:p>
            <a:pPr lvl="2"/>
            <a:r>
              <a:rPr lang="en-US" altLang="ko-KR" dirty="0" smtClean="0"/>
              <a:t>Next generation sequencing</a:t>
            </a:r>
          </a:p>
          <a:p>
            <a:pPr lvl="2"/>
            <a:r>
              <a:rPr lang="en-US" altLang="ko-KR" dirty="0" smtClean="0"/>
              <a:t>Whole genome reference sequence</a:t>
            </a:r>
          </a:p>
          <a:p>
            <a:pPr lvl="2"/>
            <a:r>
              <a:rPr lang="en-US" altLang="ko-KR" dirty="0" smtClean="0"/>
              <a:t>Reference sequencing for Genotyping</a:t>
            </a:r>
          </a:p>
          <a:p>
            <a:pPr lvl="2"/>
            <a:r>
              <a:rPr lang="en-US" altLang="ko-KR" dirty="0" smtClean="0"/>
              <a:t>Retrieving sequence polymorphism</a:t>
            </a:r>
          </a:p>
          <a:p>
            <a:pPr lvl="2"/>
            <a:r>
              <a:rPr lang="en-US" altLang="ko-KR" dirty="0" smtClean="0"/>
              <a:t>Genetic map construction</a:t>
            </a:r>
          </a:p>
          <a:p>
            <a:pPr lvl="1"/>
            <a:endParaRPr lang="en-US" altLang="ko-KR" dirty="0" smtClean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360" y="702156"/>
            <a:ext cx="1018447" cy="103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109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Index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Day 1 Practice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Connect to Server Computer at SNU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Basic Linux command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Basic Python Language </a:t>
            </a:r>
            <a:r>
              <a:rPr lang="en-US" altLang="ko-KR" dirty="0" smtClean="0"/>
              <a:t>class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Download </a:t>
            </a:r>
            <a:r>
              <a:rPr lang="en-US" altLang="ko-KR" dirty="0" err="1" smtClean="0"/>
              <a:t>JoinMap</a:t>
            </a:r>
            <a:r>
              <a:rPr lang="en-US" altLang="ko-KR" dirty="0" smtClean="0"/>
              <a:t> program</a:t>
            </a: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360" y="702156"/>
            <a:ext cx="1018447" cy="103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050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Index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Day 2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Get familiar with NGS</a:t>
            </a:r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Understanding of NGS raw read file</a:t>
            </a:r>
          </a:p>
          <a:p>
            <a:pPr lvl="2"/>
            <a:r>
              <a:rPr lang="en-US" altLang="ko-KR" dirty="0" smtClean="0"/>
              <a:t>Quality issue</a:t>
            </a:r>
          </a:p>
          <a:p>
            <a:pPr lvl="2"/>
            <a:r>
              <a:rPr lang="en-US" altLang="ko-KR" dirty="0" smtClean="0"/>
              <a:t>Alignment/Mapping against reference sequence</a:t>
            </a:r>
          </a:p>
          <a:p>
            <a:pPr lvl="2"/>
            <a:r>
              <a:rPr lang="en-US" altLang="ko-KR" dirty="0" smtClean="0"/>
              <a:t>Understanding of Alignment</a:t>
            </a:r>
          </a:p>
          <a:p>
            <a:pPr lvl="2"/>
            <a:r>
              <a:rPr lang="en-US" altLang="ko-KR" dirty="0" smtClean="0"/>
              <a:t>Calling Variations from alignments result</a:t>
            </a:r>
          </a:p>
          <a:p>
            <a:pPr lvl="2"/>
            <a:r>
              <a:rPr lang="en-US" altLang="ko-KR" dirty="0" smtClean="0"/>
              <a:t>Understanding of variants calling format</a:t>
            </a:r>
          </a:p>
          <a:p>
            <a:pPr lvl="1"/>
            <a:endParaRPr lang="en-US" altLang="ko-KR" dirty="0" smtClean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360" y="702156"/>
            <a:ext cx="1018447" cy="103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649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Index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Day 2 Practice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Real data analysis</a:t>
            </a:r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Mapping/Alignment</a:t>
            </a:r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Calling Variants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Basic Python Language class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360" y="702156"/>
            <a:ext cx="1018447" cy="103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329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Index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Day 3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Changing the format as you wish</a:t>
            </a:r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Advanced Python </a:t>
            </a:r>
            <a:r>
              <a:rPr lang="en-US" altLang="ko-KR" dirty="0"/>
              <a:t>L</a:t>
            </a:r>
            <a:r>
              <a:rPr lang="en-US" altLang="ko-KR" dirty="0" smtClean="0"/>
              <a:t>anguage class</a:t>
            </a:r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Mission: Change VCF file to </a:t>
            </a:r>
            <a:r>
              <a:rPr lang="en-US" altLang="ko-KR" dirty="0" err="1" smtClean="0"/>
              <a:t>JoinMap</a:t>
            </a:r>
            <a:r>
              <a:rPr lang="en-US" altLang="ko-KR" dirty="0" smtClean="0"/>
              <a:t> LOC file</a:t>
            </a:r>
          </a:p>
          <a:p>
            <a:pPr lvl="1"/>
            <a:endParaRPr lang="en-US" altLang="ko-KR" dirty="0" smtClean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360" y="702156"/>
            <a:ext cx="1018447" cy="103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074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Index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Day 4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Map Construction</a:t>
            </a:r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Reformat the VCF to </a:t>
            </a:r>
            <a:r>
              <a:rPr lang="en-US" altLang="ko-KR" dirty="0" err="1" smtClean="0"/>
              <a:t>JoinMap</a:t>
            </a:r>
            <a:r>
              <a:rPr lang="en-US" altLang="ko-KR" dirty="0" smtClean="0"/>
              <a:t> input</a:t>
            </a:r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err="1" smtClean="0"/>
              <a:t>JoinMap</a:t>
            </a:r>
            <a:r>
              <a:rPr lang="en-US" altLang="ko-KR" dirty="0" smtClean="0"/>
              <a:t> usage</a:t>
            </a:r>
          </a:p>
          <a:p>
            <a:pPr lvl="1"/>
            <a:endParaRPr lang="en-US" altLang="ko-KR" dirty="0" smtClean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360" y="702156"/>
            <a:ext cx="1018447" cy="103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382932"/>
      </p:ext>
    </p:extLst>
  </p:cSld>
  <p:clrMapOvr>
    <a:masterClrMapping/>
  </p:clrMapOvr>
</p:sld>
</file>

<file path=ppt/theme/theme1.xml><?xml version="1.0" encoding="utf-8"?>
<a:theme xmlns:a="http://schemas.openxmlformats.org/drawingml/2006/main" name="분할">
  <a:themeElements>
    <a:clrScheme name="분할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분할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분할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TM03457464[[fn=분할]]</Template>
  <TotalTime>346</TotalTime>
  <Words>191</Words>
  <Application>Microsoft Office PowerPoint</Application>
  <PresentationFormat>와이드스크린</PresentationFormat>
  <Paragraphs>72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휴먼매직체</vt:lpstr>
      <vt:lpstr>Gill Sans MT</vt:lpstr>
      <vt:lpstr>Wingdings 2</vt:lpstr>
      <vt:lpstr>분할</vt:lpstr>
      <vt:lpstr>Sequence analysis Map construction and resequencing </vt:lpstr>
      <vt:lpstr>About this Course </vt:lpstr>
      <vt:lpstr>Index</vt:lpstr>
      <vt:lpstr>Index</vt:lpstr>
      <vt:lpstr>Index</vt:lpstr>
      <vt:lpstr>Index</vt:lpstr>
      <vt:lpstr>Index</vt:lpstr>
      <vt:lpstr>Index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Sequence analysis Map construction and resequencing</dc:title>
  <dc:creator>SR Shim</dc:creator>
  <cp:lastModifiedBy>SR Shim</cp:lastModifiedBy>
  <cp:revision>15</cp:revision>
  <dcterms:created xsi:type="dcterms:W3CDTF">2015-08-11T04:04:04Z</dcterms:created>
  <dcterms:modified xsi:type="dcterms:W3CDTF">2015-08-12T05:52:29Z</dcterms:modified>
</cp:coreProperties>
</file>